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5" r:id="rId1"/>
  </p:sldMasterIdLst>
  <p:notesMasterIdLst>
    <p:notesMasterId r:id="rId78"/>
  </p:notesMasterIdLst>
  <p:sldIdLst>
    <p:sldId id="256" r:id="rId2"/>
    <p:sldId id="257" r:id="rId3"/>
    <p:sldId id="348" r:id="rId4"/>
    <p:sldId id="347" r:id="rId5"/>
    <p:sldId id="349" r:id="rId6"/>
    <p:sldId id="336" r:id="rId7"/>
    <p:sldId id="350" r:id="rId8"/>
    <p:sldId id="351" r:id="rId9"/>
    <p:sldId id="352" r:id="rId10"/>
    <p:sldId id="353" r:id="rId11"/>
    <p:sldId id="354" r:id="rId12"/>
    <p:sldId id="355" r:id="rId13"/>
    <p:sldId id="418" r:id="rId14"/>
    <p:sldId id="419" r:id="rId15"/>
    <p:sldId id="420" r:id="rId16"/>
    <p:sldId id="424" r:id="rId17"/>
    <p:sldId id="295" r:id="rId18"/>
    <p:sldId id="298" r:id="rId19"/>
    <p:sldId id="299" r:id="rId20"/>
    <p:sldId id="300" r:id="rId21"/>
    <p:sldId id="301" r:id="rId22"/>
    <p:sldId id="302" r:id="rId23"/>
    <p:sldId id="303" r:id="rId24"/>
    <p:sldId id="307" r:id="rId25"/>
    <p:sldId id="308" r:id="rId26"/>
    <p:sldId id="421" r:id="rId27"/>
    <p:sldId id="376" r:id="rId28"/>
    <p:sldId id="356" r:id="rId29"/>
    <p:sldId id="357" r:id="rId30"/>
    <p:sldId id="358" r:id="rId31"/>
    <p:sldId id="360" r:id="rId32"/>
    <p:sldId id="362" r:id="rId33"/>
    <p:sldId id="363" r:id="rId34"/>
    <p:sldId id="364" r:id="rId35"/>
    <p:sldId id="365" r:id="rId36"/>
    <p:sldId id="366" r:id="rId37"/>
    <p:sldId id="275" r:id="rId38"/>
    <p:sldId id="367" r:id="rId39"/>
    <p:sldId id="368" r:id="rId40"/>
    <p:sldId id="369" r:id="rId41"/>
    <p:sldId id="370" r:id="rId42"/>
    <p:sldId id="371" r:id="rId43"/>
    <p:sldId id="372" r:id="rId44"/>
    <p:sldId id="373" r:id="rId45"/>
    <p:sldId id="375" r:id="rId46"/>
    <p:sldId id="377" r:id="rId47"/>
    <p:sldId id="417" r:id="rId48"/>
    <p:sldId id="410" r:id="rId49"/>
    <p:sldId id="384" r:id="rId50"/>
    <p:sldId id="385" r:id="rId51"/>
    <p:sldId id="386" r:id="rId52"/>
    <p:sldId id="413" r:id="rId53"/>
    <p:sldId id="387" r:id="rId54"/>
    <p:sldId id="414" r:id="rId55"/>
    <p:sldId id="415" r:id="rId56"/>
    <p:sldId id="412" r:id="rId57"/>
    <p:sldId id="389" r:id="rId58"/>
    <p:sldId id="390" r:id="rId59"/>
    <p:sldId id="416" r:id="rId60"/>
    <p:sldId id="392" r:id="rId61"/>
    <p:sldId id="393" r:id="rId62"/>
    <p:sldId id="394" r:id="rId63"/>
    <p:sldId id="411" r:id="rId64"/>
    <p:sldId id="395" r:id="rId65"/>
    <p:sldId id="397" r:id="rId66"/>
    <p:sldId id="396" r:id="rId67"/>
    <p:sldId id="398" r:id="rId68"/>
    <p:sldId id="399" r:id="rId69"/>
    <p:sldId id="400" r:id="rId70"/>
    <p:sldId id="422" r:id="rId71"/>
    <p:sldId id="423" r:id="rId72"/>
    <p:sldId id="274" r:id="rId73"/>
    <p:sldId id="401" r:id="rId74"/>
    <p:sldId id="402" r:id="rId75"/>
    <p:sldId id="403" r:id="rId76"/>
    <p:sldId id="406" r:id="rId77"/>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64"/>
    <p:restoredTop sz="85537"/>
  </p:normalViewPr>
  <p:slideViewPr>
    <p:cSldViewPr>
      <p:cViewPr varScale="1">
        <p:scale>
          <a:sx n="107" d="100"/>
          <a:sy n="107" d="100"/>
        </p:scale>
        <p:origin x="1504"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4BDA06-3490-FA46-A94D-F098396DE5DB}" type="doc">
      <dgm:prSet loTypeId="urn:microsoft.com/office/officeart/2005/8/layout/process5" loCatId="" qsTypeId="urn:microsoft.com/office/officeart/2005/8/quickstyle/simple4" qsCatId="simple" csTypeId="urn:microsoft.com/office/officeart/2005/8/colors/colorful1" csCatId="colorful" phldr="1"/>
      <dgm:spPr/>
    </dgm:pt>
    <dgm:pt modelId="{0557107E-56F6-7E4A-A8A5-FEC0A85319B3}">
      <dgm:prSet phldrT="[文本]"/>
      <dgm:spPr/>
      <dgm:t>
        <a:bodyPr/>
        <a:lstStyle/>
        <a:p>
          <a:r>
            <a:rPr lang="en-US" altLang="zh-CN" dirty="0"/>
            <a:t>Shared</a:t>
          </a:r>
          <a:r>
            <a:rPr lang="zh-CN" altLang="en-US" dirty="0"/>
            <a:t> </a:t>
          </a:r>
          <a:r>
            <a:rPr lang="en-US" altLang="zh-CN" dirty="0"/>
            <a:t>Memory</a:t>
          </a:r>
          <a:endParaRPr lang="zh-CN" altLang="en-US" dirty="0"/>
        </a:p>
      </dgm:t>
    </dgm:pt>
    <dgm:pt modelId="{8EED7C88-1661-214D-AB51-08720331D65C}" type="parTrans" cxnId="{6FAF2527-3A6A-9C46-94C4-8235C90F9A6C}">
      <dgm:prSet/>
      <dgm:spPr/>
      <dgm:t>
        <a:bodyPr/>
        <a:lstStyle/>
        <a:p>
          <a:endParaRPr lang="zh-CN" altLang="en-US"/>
        </a:p>
      </dgm:t>
    </dgm:pt>
    <dgm:pt modelId="{C20A530A-3B46-8640-B056-82E0706A6946}" type="sibTrans" cxnId="{6FAF2527-3A6A-9C46-94C4-8235C90F9A6C}">
      <dgm:prSet/>
      <dgm:spPr/>
      <dgm:t>
        <a:bodyPr/>
        <a:lstStyle/>
        <a:p>
          <a:endParaRPr lang="zh-CN" altLang="en-US"/>
        </a:p>
      </dgm:t>
    </dgm:pt>
    <dgm:pt modelId="{F18170C8-4BD6-8E42-8937-C8404F17A0A6}">
      <dgm:prSet phldrT="[文本]"/>
      <dgm:spPr/>
      <dgm:t>
        <a:bodyPr/>
        <a:lstStyle/>
        <a:p>
          <a:r>
            <a:rPr lang="en-US" altLang="zh-CN" dirty="0"/>
            <a:t>Distributed</a:t>
          </a:r>
          <a:r>
            <a:rPr lang="zh-CN" altLang="en-US" dirty="0"/>
            <a:t> </a:t>
          </a:r>
          <a:r>
            <a:rPr lang="en-US" altLang="zh-CN" dirty="0"/>
            <a:t>Memory</a:t>
          </a:r>
          <a:endParaRPr lang="zh-CN" altLang="en-US" dirty="0"/>
        </a:p>
      </dgm:t>
    </dgm:pt>
    <dgm:pt modelId="{11C2842E-AEC1-544D-AE64-016FD9ED4D4C}" type="parTrans" cxnId="{940559CF-E0EB-2043-A48F-14612DA8F459}">
      <dgm:prSet/>
      <dgm:spPr/>
      <dgm:t>
        <a:bodyPr/>
        <a:lstStyle/>
        <a:p>
          <a:endParaRPr lang="zh-CN" altLang="en-US"/>
        </a:p>
      </dgm:t>
    </dgm:pt>
    <dgm:pt modelId="{6C169596-851A-6F4D-9E6A-A01F28895F02}" type="sibTrans" cxnId="{940559CF-E0EB-2043-A48F-14612DA8F459}">
      <dgm:prSet/>
      <dgm:spPr/>
      <dgm:t>
        <a:bodyPr/>
        <a:lstStyle/>
        <a:p>
          <a:endParaRPr lang="zh-CN" altLang="en-US"/>
        </a:p>
      </dgm:t>
    </dgm:pt>
    <dgm:pt modelId="{D3EB5369-597E-C74F-A5AA-C717CC3D7A7D}">
      <dgm:prSet phldrT="[文本]"/>
      <dgm:spPr/>
      <dgm:t>
        <a:bodyPr/>
        <a:lstStyle/>
        <a:p>
          <a:r>
            <a:rPr lang="en-US" altLang="zh-CN" dirty="0"/>
            <a:t>Distributed</a:t>
          </a:r>
          <a:r>
            <a:rPr lang="zh-CN" altLang="en-US" dirty="0"/>
            <a:t> </a:t>
          </a:r>
          <a:r>
            <a:rPr lang="en-US" altLang="zh-CN" dirty="0"/>
            <a:t>Shared</a:t>
          </a:r>
          <a:r>
            <a:rPr lang="zh-CN" altLang="en-US" dirty="0"/>
            <a:t> </a:t>
          </a:r>
          <a:r>
            <a:rPr lang="en-US" altLang="zh-CN" dirty="0"/>
            <a:t>Memory</a:t>
          </a:r>
          <a:endParaRPr lang="zh-CN" altLang="en-US" dirty="0"/>
        </a:p>
      </dgm:t>
    </dgm:pt>
    <dgm:pt modelId="{85274605-580D-804C-B6C7-DBB981ADEB28}" type="parTrans" cxnId="{ADA45E4B-9619-5142-BDF6-830A35E8CA78}">
      <dgm:prSet/>
      <dgm:spPr/>
      <dgm:t>
        <a:bodyPr/>
        <a:lstStyle/>
        <a:p>
          <a:endParaRPr lang="zh-CN" altLang="en-US"/>
        </a:p>
      </dgm:t>
    </dgm:pt>
    <dgm:pt modelId="{A8425FC9-8FA4-654E-AC3F-573EB53E9CA9}" type="sibTrans" cxnId="{ADA45E4B-9619-5142-BDF6-830A35E8CA78}">
      <dgm:prSet/>
      <dgm:spPr/>
      <dgm:t>
        <a:bodyPr/>
        <a:lstStyle/>
        <a:p>
          <a:endParaRPr lang="zh-CN" altLang="en-US"/>
        </a:p>
      </dgm:t>
    </dgm:pt>
    <dgm:pt modelId="{298039D5-DB4E-F84F-BD90-A6391AFABFA5}">
      <dgm:prSet phldrT="[文本]"/>
      <dgm:spPr/>
      <dgm:t>
        <a:bodyPr/>
        <a:lstStyle/>
        <a:p>
          <a:r>
            <a:rPr lang="en-US" altLang="zh-CN" dirty="0"/>
            <a:t>Hybrid</a:t>
          </a:r>
          <a:r>
            <a:rPr lang="zh-CN" altLang="en-US" dirty="0"/>
            <a:t> </a:t>
          </a:r>
          <a:r>
            <a:rPr lang="en-US" altLang="zh-CN" dirty="0"/>
            <a:t>Distributed-Shared</a:t>
          </a:r>
          <a:r>
            <a:rPr lang="zh-CN" altLang="en-US" dirty="0"/>
            <a:t> </a:t>
          </a:r>
          <a:r>
            <a:rPr lang="en-US" altLang="zh-CN" dirty="0"/>
            <a:t>Memory</a:t>
          </a:r>
          <a:endParaRPr lang="zh-CN" altLang="en-US" dirty="0"/>
        </a:p>
      </dgm:t>
    </dgm:pt>
    <dgm:pt modelId="{02851B06-60DA-204E-B18B-16614FB8F784}" type="parTrans" cxnId="{18253B62-C7D9-8E46-A94D-840D15BF1CA2}">
      <dgm:prSet/>
      <dgm:spPr/>
      <dgm:t>
        <a:bodyPr/>
        <a:lstStyle/>
        <a:p>
          <a:endParaRPr lang="zh-CN" altLang="en-US"/>
        </a:p>
      </dgm:t>
    </dgm:pt>
    <dgm:pt modelId="{5FD2CF78-D7A2-084B-89BD-2814F0579DE4}" type="sibTrans" cxnId="{18253B62-C7D9-8E46-A94D-840D15BF1CA2}">
      <dgm:prSet/>
      <dgm:spPr/>
      <dgm:t>
        <a:bodyPr/>
        <a:lstStyle/>
        <a:p>
          <a:endParaRPr lang="zh-CN" altLang="en-US"/>
        </a:p>
      </dgm:t>
    </dgm:pt>
    <dgm:pt modelId="{F5C41367-AF07-7C4E-99EF-FEA797F16BEB}" type="pres">
      <dgm:prSet presAssocID="{144BDA06-3490-FA46-A94D-F098396DE5DB}" presName="diagram" presStyleCnt="0">
        <dgm:presLayoutVars>
          <dgm:dir/>
          <dgm:resizeHandles val="exact"/>
        </dgm:presLayoutVars>
      </dgm:prSet>
      <dgm:spPr/>
    </dgm:pt>
    <dgm:pt modelId="{C8FC1E8C-DD62-354A-B6CD-7D6CFF1B2141}" type="pres">
      <dgm:prSet presAssocID="{0557107E-56F6-7E4A-A8A5-FEC0A85319B3}" presName="node" presStyleLbl="node1" presStyleIdx="0" presStyleCnt="4">
        <dgm:presLayoutVars>
          <dgm:bulletEnabled val="1"/>
        </dgm:presLayoutVars>
      </dgm:prSet>
      <dgm:spPr/>
    </dgm:pt>
    <dgm:pt modelId="{7E57647C-DA5D-EF4E-A377-C7B1F6C4644C}" type="pres">
      <dgm:prSet presAssocID="{C20A530A-3B46-8640-B056-82E0706A6946}" presName="sibTrans" presStyleLbl="sibTrans2D1" presStyleIdx="0" presStyleCnt="3"/>
      <dgm:spPr/>
    </dgm:pt>
    <dgm:pt modelId="{093D2F93-BCA5-8D43-87BA-3A5195598264}" type="pres">
      <dgm:prSet presAssocID="{C20A530A-3B46-8640-B056-82E0706A6946}" presName="connectorText" presStyleLbl="sibTrans2D1" presStyleIdx="0" presStyleCnt="3"/>
      <dgm:spPr/>
    </dgm:pt>
    <dgm:pt modelId="{7F6FA49C-1E57-B041-B657-5BB7A8B5153A}" type="pres">
      <dgm:prSet presAssocID="{F18170C8-4BD6-8E42-8937-C8404F17A0A6}" presName="node" presStyleLbl="node1" presStyleIdx="1" presStyleCnt="4">
        <dgm:presLayoutVars>
          <dgm:bulletEnabled val="1"/>
        </dgm:presLayoutVars>
      </dgm:prSet>
      <dgm:spPr/>
    </dgm:pt>
    <dgm:pt modelId="{C3EE9D3F-59B5-B441-8134-47A3C0851327}" type="pres">
      <dgm:prSet presAssocID="{6C169596-851A-6F4D-9E6A-A01F28895F02}" presName="sibTrans" presStyleLbl="sibTrans2D1" presStyleIdx="1" presStyleCnt="3"/>
      <dgm:spPr/>
    </dgm:pt>
    <dgm:pt modelId="{245A252A-A423-594E-BFD7-20138498C0FC}" type="pres">
      <dgm:prSet presAssocID="{6C169596-851A-6F4D-9E6A-A01F28895F02}" presName="connectorText" presStyleLbl="sibTrans2D1" presStyleIdx="1" presStyleCnt="3"/>
      <dgm:spPr/>
    </dgm:pt>
    <dgm:pt modelId="{7B708FF1-30E2-3A43-84A2-A44BA0F2B065}" type="pres">
      <dgm:prSet presAssocID="{D3EB5369-597E-C74F-A5AA-C717CC3D7A7D}" presName="node" presStyleLbl="node1" presStyleIdx="2" presStyleCnt="4">
        <dgm:presLayoutVars>
          <dgm:bulletEnabled val="1"/>
        </dgm:presLayoutVars>
      </dgm:prSet>
      <dgm:spPr/>
    </dgm:pt>
    <dgm:pt modelId="{52E96442-FB3A-1446-949D-91A3CD40C622}" type="pres">
      <dgm:prSet presAssocID="{A8425FC9-8FA4-654E-AC3F-573EB53E9CA9}" presName="sibTrans" presStyleLbl="sibTrans2D1" presStyleIdx="2" presStyleCnt="3"/>
      <dgm:spPr/>
    </dgm:pt>
    <dgm:pt modelId="{9FA9B395-46EA-E043-B586-D1DDBC740AE3}" type="pres">
      <dgm:prSet presAssocID="{A8425FC9-8FA4-654E-AC3F-573EB53E9CA9}" presName="connectorText" presStyleLbl="sibTrans2D1" presStyleIdx="2" presStyleCnt="3"/>
      <dgm:spPr/>
    </dgm:pt>
    <dgm:pt modelId="{387B5E1F-3D85-D14A-90BE-5D68D913BE21}" type="pres">
      <dgm:prSet presAssocID="{298039D5-DB4E-F84F-BD90-A6391AFABFA5}" presName="node" presStyleLbl="node1" presStyleIdx="3" presStyleCnt="4">
        <dgm:presLayoutVars>
          <dgm:bulletEnabled val="1"/>
        </dgm:presLayoutVars>
      </dgm:prSet>
      <dgm:spPr/>
    </dgm:pt>
  </dgm:ptLst>
  <dgm:cxnLst>
    <dgm:cxn modelId="{6FAF2527-3A6A-9C46-94C4-8235C90F9A6C}" srcId="{144BDA06-3490-FA46-A94D-F098396DE5DB}" destId="{0557107E-56F6-7E4A-A8A5-FEC0A85319B3}" srcOrd="0" destOrd="0" parTransId="{8EED7C88-1661-214D-AB51-08720331D65C}" sibTransId="{C20A530A-3B46-8640-B056-82E0706A6946}"/>
    <dgm:cxn modelId="{85887E27-64BA-E945-AD8C-23DE953BC483}" type="presOf" srcId="{0557107E-56F6-7E4A-A8A5-FEC0A85319B3}" destId="{C8FC1E8C-DD62-354A-B6CD-7D6CFF1B2141}" srcOrd="0" destOrd="0" presId="urn:microsoft.com/office/officeart/2005/8/layout/process5"/>
    <dgm:cxn modelId="{45915F28-1897-3442-9D2C-86FAD29CAA13}" type="presOf" srcId="{C20A530A-3B46-8640-B056-82E0706A6946}" destId="{7E57647C-DA5D-EF4E-A377-C7B1F6C4644C}" srcOrd="0" destOrd="0" presId="urn:microsoft.com/office/officeart/2005/8/layout/process5"/>
    <dgm:cxn modelId="{22ADEF32-6E6F-DA48-BE57-A0A00D5079CE}" type="presOf" srcId="{A8425FC9-8FA4-654E-AC3F-573EB53E9CA9}" destId="{52E96442-FB3A-1446-949D-91A3CD40C622}" srcOrd="0" destOrd="0" presId="urn:microsoft.com/office/officeart/2005/8/layout/process5"/>
    <dgm:cxn modelId="{ADA45E4B-9619-5142-BDF6-830A35E8CA78}" srcId="{144BDA06-3490-FA46-A94D-F098396DE5DB}" destId="{D3EB5369-597E-C74F-A5AA-C717CC3D7A7D}" srcOrd="2" destOrd="0" parTransId="{85274605-580D-804C-B6C7-DBB981ADEB28}" sibTransId="{A8425FC9-8FA4-654E-AC3F-573EB53E9CA9}"/>
    <dgm:cxn modelId="{FE369D5D-620E-5248-B0B4-27E3F39095D1}" type="presOf" srcId="{F18170C8-4BD6-8E42-8937-C8404F17A0A6}" destId="{7F6FA49C-1E57-B041-B657-5BB7A8B5153A}" srcOrd="0" destOrd="0" presId="urn:microsoft.com/office/officeart/2005/8/layout/process5"/>
    <dgm:cxn modelId="{18253B62-C7D9-8E46-A94D-840D15BF1CA2}" srcId="{144BDA06-3490-FA46-A94D-F098396DE5DB}" destId="{298039D5-DB4E-F84F-BD90-A6391AFABFA5}" srcOrd="3" destOrd="0" parTransId="{02851B06-60DA-204E-B18B-16614FB8F784}" sibTransId="{5FD2CF78-D7A2-084B-89BD-2814F0579DE4}"/>
    <dgm:cxn modelId="{1F747C8E-457D-2248-A116-AC49A0948B6A}" type="presOf" srcId="{A8425FC9-8FA4-654E-AC3F-573EB53E9CA9}" destId="{9FA9B395-46EA-E043-B586-D1DDBC740AE3}" srcOrd="1" destOrd="0" presId="urn:microsoft.com/office/officeart/2005/8/layout/process5"/>
    <dgm:cxn modelId="{EDF1ADBF-34ED-794D-9596-066FC92876AE}" type="presOf" srcId="{C20A530A-3B46-8640-B056-82E0706A6946}" destId="{093D2F93-BCA5-8D43-87BA-3A5195598264}" srcOrd="1" destOrd="0" presId="urn:microsoft.com/office/officeart/2005/8/layout/process5"/>
    <dgm:cxn modelId="{BCA434C4-37A0-084D-833D-6B0D60DCC3B3}" type="presOf" srcId="{144BDA06-3490-FA46-A94D-F098396DE5DB}" destId="{F5C41367-AF07-7C4E-99EF-FEA797F16BEB}" srcOrd="0" destOrd="0" presId="urn:microsoft.com/office/officeart/2005/8/layout/process5"/>
    <dgm:cxn modelId="{203BF4C6-C0CA-1748-A15E-F85F9F5B9CF3}" type="presOf" srcId="{298039D5-DB4E-F84F-BD90-A6391AFABFA5}" destId="{387B5E1F-3D85-D14A-90BE-5D68D913BE21}" srcOrd="0" destOrd="0" presId="urn:microsoft.com/office/officeart/2005/8/layout/process5"/>
    <dgm:cxn modelId="{940559CF-E0EB-2043-A48F-14612DA8F459}" srcId="{144BDA06-3490-FA46-A94D-F098396DE5DB}" destId="{F18170C8-4BD6-8E42-8937-C8404F17A0A6}" srcOrd="1" destOrd="0" parTransId="{11C2842E-AEC1-544D-AE64-016FD9ED4D4C}" sibTransId="{6C169596-851A-6F4D-9E6A-A01F28895F02}"/>
    <dgm:cxn modelId="{A2127EDD-1FC3-A54B-82E3-5D0F3355E1F9}" type="presOf" srcId="{6C169596-851A-6F4D-9E6A-A01F28895F02}" destId="{245A252A-A423-594E-BFD7-20138498C0FC}" srcOrd="1" destOrd="0" presId="urn:microsoft.com/office/officeart/2005/8/layout/process5"/>
    <dgm:cxn modelId="{C7711BEC-77B8-7D4C-BC2E-A0EDC30FC0AF}" type="presOf" srcId="{6C169596-851A-6F4D-9E6A-A01F28895F02}" destId="{C3EE9D3F-59B5-B441-8134-47A3C0851327}" srcOrd="0" destOrd="0" presId="urn:microsoft.com/office/officeart/2005/8/layout/process5"/>
    <dgm:cxn modelId="{53D263FB-E014-354B-8988-D0DC71427DA9}" type="presOf" srcId="{D3EB5369-597E-C74F-A5AA-C717CC3D7A7D}" destId="{7B708FF1-30E2-3A43-84A2-A44BA0F2B065}" srcOrd="0" destOrd="0" presId="urn:microsoft.com/office/officeart/2005/8/layout/process5"/>
    <dgm:cxn modelId="{38BFBD74-218E-5549-8168-881122C3860A}" type="presParOf" srcId="{F5C41367-AF07-7C4E-99EF-FEA797F16BEB}" destId="{C8FC1E8C-DD62-354A-B6CD-7D6CFF1B2141}" srcOrd="0" destOrd="0" presId="urn:microsoft.com/office/officeart/2005/8/layout/process5"/>
    <dgm:cxn modelId="{CFF6D931-F674-DB41-9BBD-C5488BC34ABB}" type="presParOf" srcId="{F5C41367-AF07-7C4E-99EF-FEA797F16BEB}" destId="{7E57647C-DA5D-EF4E-A377-C7B1F6C4644C}" srcOrd="1" destOrd="0" presId="urn:microsoft.com/office/officeart/2005/8/layout/process5"/>
    <dgm:cxn modelId="{AAE785D5-8813-B844-BEB1-CB4E2796A6FD}" type="presParOf" srcId="{7E57647C-DA5D-EF4E-A377-C7B1F6C4644C}" destId="{093D2F93-BCA5-8D43-87BA-3A5195598264}" srcOrd="0" destOrd="0" presId="urn:microsoft.com/office/officeart/2005/8/layout/process5"/>
    <dgm:cxn modelId="{6E7E1E97-675D-6549-B58A-719AEE44146B}" type="presParOf" srcId="{F5C41367-AF07-7C4E-99EF-FEA797F16BEB}" destId="{7F6FA49C-1E57-B041-B657-5BB7A8B5153A}" srcOrd="2" destOrd="0" presId="urn:microsoft.com/office/officeart/2005/8/layout/process5"/>
    <dgm:cxn modelId="{2613ADD1-FE1B-9046-A9BE-69B9DBC90FFF}" type="presParOf" srcId="{F5C41367-AF07-7C4E-99EF-FEA797F16BEB}" destId="{C3EE9D3F-59B5-B441-8134-47A3C0851327}" srcOrd="3" destOrd="0" presId="urn:microsoft.com/office/officeart/2005/8/layout/process5"/>
    <dgm:cxn modelId="{9596849C-1527-E54B-9949-BD117E4C8003}" type="presParOf" srcId="{C3EE9D3F-59B5-B441-8134-47A3C0851327}" destId="{245A252A-A423-594E-BFD7-20138498C0FC}" srcOrd="0" destOrd="0" presId="urn:microsoft.com/office/officeart/2005/8/layout/process5"/>
    <dgm:cxn modelId="{EBBEF2F2-ABEC-1C46-B26A-729D81842B24}" type="presParOf" srcId="{F5C41367-AF07-7C4E-99EF-FEA797F16BEB}" destId="{7B708FF1-30E2-3A43-84A2-A44BA0F2B065}" srcOrd="4" destOrd="0" presId="urn:microsoft.com/office/officeart/2005/8/layout/process5"/>
    <dgm:cxn modelId="{0781C243-8D52-1646-8A24-668F0A382383}" type="presParOf" srcId="{F5C41367-AF07-7C4E-99EF-FEA797F16BEB}" destId="{52E96442-FB3A-1446-949D-91A3CD40C622}" srcOrd="5" destOrd="0" presId="urn:microsoft.com/office/officeart/2005/8/layout/process5"/>
    <dgm:cxn modelId="{DE68FB87-BC0B-2442-ACD1-A9D8DA374C03}" type="presParOf" srcId="{52E96442-FB3A-1446-949D-91A3CD40C622}" destId="{9FA9B395-46EA-E043-B586-D1DDBC740AE3}" srcOrd="0" destOrd="0" presId="urn:microsoft.com/office/officeart/2005/8/layout/process5"/>
    <dgm:cxn modelId="{7AABCA13-2236-4341-B657-09D274ACE7C7}" type="presParOf" srcId="{F5C41367-AF07-7C4E-99EF-FEA797F16BEB}" destId="{387B5E1F-3D85-D14A-90BE-5D68D913BE21}"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C1E8C-DD62-354A-B6CD-7D6CFF1B2141}">
      <dsp:nvSpPr>
        <dsp:cNvPr id="0" name=""/>
        <dsp:cNvSpPr/>
      </dsp:nvSpPr>
      <dsp:spPr>
        <a:xfrm>
          <a:off x="1190" y="793"/>
          <a:ext cx="2539007" cy="152340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Shared</a:t>
          </a:r>
          <a:r>
            <a:rPr lang="zh-CN" altLang="en-US" sz="2400" kern="1200" dirty="0"/>
            <a:t> </a:t>
          </a:r>
          <a:r>
            <a:rPr lang="en-US" altLang="zh-CN" sz="2400" kern="1200" dirty="0"/>
            <a:t>Memory</a:t>
          </a:r>
          <a:endParaRPr lang="zh-CN" altLang="en-US" sz="2400" kern="1200" dirty="0"/>
        </a:p>
      </dsp:txBody>
      <dsp:txXfrm>
        <a:off x="45809" y="45412"/>
        <a:ext cx="2449769" cy="1434166"/>
      </dsp:txXfrm>
    </dsp:sp>
    <dsp:sp modelId="{7E57647C-DA5D-EF4E-A377-C7B1F6C4644C}">
      <dsp:nvSpPr>
        <dsp:cNvPr id="0" name=""/>
        <dsp:cNvSpPr/>
      </dsp:nvSpPr>
      <dsp:spPr>
        <a:xfrm>
          <a:off x="2763631" y="447659"/>
          <a:ext cx="538269" cy="629673"/>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763631" y="573594"/>
        <a:ext cx="376788" cy="377803"/>
      </dsp:txXfrm>
    </dsp:sp>
    <dsp:sp modelId="{7F6FA49C-1E57-B041-B657-5BB7A8B5153A}">
      <dsp:nvSpPr>
        <dsp:cNvPr id="0" name=""/>
        <dsp:cNvSpPr/>
      </dsp:nvSpPr>
      <dsp:spPr>
        <a:xfrm>
          <a:off x="3555801" y="793"/>
          <a:ext cx="2539007" cy="1523404"/>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Distributed</a:t>
          </a:r>
          <a:r>
            <a:rPr lang="zh-CN" altLang="en-US" sz="2400" kern="1200" dirty="0"/>
            <a:t> </a:t>
          </a:r>
          <a:r>
            <a:rPr lang="en-US" altLang="zh-CN" sz="2400" kern="1200" dirty="0"/>
            <a:t>Memory</a:t>
          </a:r>
          <a:endParaRPr lang="zh-CN" altLang="en-US" sz="2400" kern="1200" dirty="0"/>
        </a:p>
      </dsp:txBody>
      <dsp:txXfrm>
        <a:off x="3600420" y="45412"/>
        <a:ext cx="2449769" cy="1434166"/>
      </dsp:txXfrm>
    </dsp:sp>
    <dsp:sp modelId="{C3EE9D3F-59B5-B441-8134-47A3C0851327}">
      <dsp:nvSpPr>
        <dsp:cNvPr id="0" name=""/>
        <dsp:cNvSpPr/>
      </dsp:nvSpPr>
      <dsp:spPr>
        <a:xfrm rot="5400000">
          <a:off x="4556170" y="1701928"/>
          <a:ext cx="538269" cy="629673"/>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rot="-5400000">
        <a:off x="4636404" y="1747630"/>
        <a:ext cx="377803" cy="376788"/>
      </dsp:txXfrm>
    </dsp:sp>
    <dsp:sp modelId="{7B708FF1-30E2-3A43-84A2-A44BA0F2B065}">
      <dsp:nvSpPr>
        <dsp:cNvPr id="0" name=""/>
        <dsp:cNvSpPr/>
      </dsp:nvSpPr>
      <dsp:spPr>
        <a:xfrm>
          <a:off x="3555801" y="2539801"/>
          <a:ext cx="2539007" cy="1523404"/>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Distributed</a:t>
          </a:r>
          <a:r>
            <a:rPr lang="zh-CN" altLang="en-US" sz="2400" kern="1200" dirty="0"/>
            <a:t> </a:t>
          </a:r>
          <a:r>
            <a:rPr lang="en-US" altLang="zh-CN" sz="2400" kern="1200" dirty="0"/>
            <a:t>Shared</a:t>
          </a:r>
          <a:r>
            <a:rPr lang="zh-CN" altLang="en-US" sz="2400" kern="1200" dirty="0"/>
            <a:t> </a:t>
          </a:r>
          <a:r>
            <a:rPr lang="en-US" altLang="zh-CN" sz="2400" kern="1200" dirty="0"/>
            <a:t>Memory</a:t>
          </a:r>
          <a:endParaRPr lang="zh-CN" altLang="en-US" sz="2400" kern="1200" dirty="0"/>
        </a:p>
      </dsp:txBody>
      <dsp:txXfrm>
        <a:off x="3600420" y="2584420"/>
        <a:ext cx="2449769" cy="1434166"/>
      </dsp:txXfrm>
    </dsp:sp>
    <dsp:sp modelId="{52E96442-FB3A-1446-949D-91A3CD40C622}">
      <dsp:nvSpPr>
        <dsp:cNvPr id="0" name=""/>
        <dsp:cNvSpPr/>
      </dsp:nvSpPr>
      <dsp:spPr>
        <a:xfrm rot="10800000">
          <a:off x="2794099" y="2986666"/>
          <a:ext cx="538269" cy="629673"/>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rot="10800000">
        <a:off x="2955580" y="3112601"/>
        <a:ext cx="376788" cy="377803"/>
      </dsp:txXfrm>
    </dsp:sp>
    <dsp:sp modelId="{387B5E1F-3D85-D14A-90BE-5D68D913BE21}">
      <dsp:nvSpPr>
        <dsp:cNvPr id="0" name=""/>
        <dsp:cNvSpPr/>
      </dsp:nvSpPr>
      <dsp:spPr>
        <a:xfrm>
          <a:off x="1190" y="2539801"/>
          <a:ext cx="2539007" cy="1523404"/>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Hybrid</a:t>
          </a:r>
          <a:r>
            <a:rPr lang="zh-CN" altLang="en-US" sz="2400" kern="1200" dirty="0"/>
            <a:t> </a:t>
          </a:r>
          <a:r>
            <a:rPr lang="en-US" altLang="zh-CN" sz="2400" kern="1200" dirty="0"/>
            <a:t>Distributed-Shared</a:t>
          </a:r>
          <a:r>
            <a:rPr lang="zh-CN" altLang="en-US" sz="2400" kern="1200" dirty="0"/>
            <a:t> </a:t>
          </a:r>
          <a:r>
            <a:rPr lang="en-US" altLang="zh-CN" sz="2400" kern="1200" dirty="0"/>
            <a:t>Memory</a:t>
          </a:r>
          <a:endParaRPr lang="zh-CN" altLang="en-US" sz="2400" kern="1200" dirty="0"/>
        </a:p>
      </dsp:txBody>
      <dsp:txXfrm>
        <a:off x="45809" y="2584420"/>
        <a:ext cx="2449769" cy="14341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DB6167B-3284-984A-B9FC-E761623A8E3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kumimoji="1" sz="1200"/>
            </a:lvl1pPr>
          </a:lstStyle>
          <a:p>
            <a:pPr>
              <a:defRPr/>
            </a:pPr>
            <a:endParaRPr lang="zh-CN" altLang="en-US"/>
          </a:p>
        </p:txBody>
      </p:sp>
      <p:sp>
        <p:nvSpPr>
          <p:cNvPr id="3" name="日期占位符 2">
            <a:extLst>
              <a:ext uri="{FF2B5EF4-FFF2-40B4-BE49-F238E27FC236}">
                <a16:creationId xmlns:a16="http://schemas.microsoft.com/office/drawing/2014/main" id="{9A50F59C-1E9C-284C-AAA5-66F692728C3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kumimoji="1" sz="1200" smtClean="0"/>
            </a:lvl1pPr>
          </a:lstStyle>
          <a:p>
            <a:pPr>
              <a:defRPr/>
            </a:pPr>
            <a:fld id="{6FBA7D18-97F5-534A-91AF-171BD215EDC5}" type="datetimeFigureOut">
              <a:rPr lang="zh-CN" altLang="en-US"/>
              <a:pPr>
                <a:defRPr/>
              </a:pPr>
              <a:t>2022/9/12</a:t>
            </a:fld>
            <a:endParaRPr lang="zh-CN" altLang="en-US"/>
          </a:p>
        </p:txBody>
      </p:sp>
      <p:sp>
        <p:nvSpPr>
          <p:cNvPr id="4" name="幻灯片图像占位符 3">
            <a:extLst>
              <a:ext uri="{FF2B5EF4-FFF2-40B4-BE49-F238E27FC236}">
                <a16:creationId xmlns:a16="http://schemas.microsoft.com/office/drawing/2014/main" id="{A9F3F0DE-798E-4A4B-9E65-423E3D816BA5}"/>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EA441BE5-EE46-CC4A-8DDF-75E5F64A1DE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p>
        </p:txBody>
      </p:sp>
      <p:sp>
        <p:nvSpPr>
          <p:cNvPr id="6" name="页脚占位符 5">
            <a:extLst>
              <a:ext uri="{FF2B5EF4-FFF2-40B4-BE49-F238E27FC236}">
                <a16:creationId xmlns:a16="http://schemas.microsoft.com/office/drawing/2014/main" id="{47717A61-F2FF-4745-A2F6-C029D703DE72}"/>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kumimoji="1" sz="1200"/>
            </a:lvl1pPr>
          </a:lstStyle>
          <a:p>
            <a:pPr>
              <a:defRPr/>
            </a:pPr>
            <a:endParaRPr lang="zh-CN" altLang="en-US"/>
          </a:p>
        </p:txBody>
      </p:sp>
      <p:sp>
        <p:nvSpPr>
          <p:cNvPr id="7" name="灯片编号占位符 6">
            <a:extLst>
              <a:ext uri="{FF2B5EF4-FFF2-40B4-BE49-F238E27FC236}">
                <a16:creationId xmlns:a16="http://schemas.microsoft.com/office/drawing/2014/main" id="{4A158DD9-BDDF-1842-BDF5-6733438956F2}"/>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kumimoji="1" sz="1200" smtClean="0"/>
            </a:lvl1pPr>
          </a:lstStyle>
          <a:p>
            <a:pPr>
              <a:defRPr/>
            </a:pPr>
            <a:fld id="{D28E0944-7871-5849-A296-717A69F5036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tore.mik.ua/orelly/java-ent/dist/appc_01.ht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kern="1200">
                <a:solidFill>
                  <a:schemeClr val="tx1"/>
                </a:solidFill>
                <a:effectLst/>
                <a:latin typeface="+mn-lt"/>
                <a:ea typeface="+mn-ea"/>
                <a:cs typeface="+mn-cs"/>
              </a:rPr>
              <a:t>The key difference is that components specify not only their (provided) interfaces but also the assumptions they make in terms of other components/interfaces that must be present for a component to fulfil its function – in other words, making all dependencies explicit and providing a more complete contract for system construction. </a:t>
            </a:r>
          </a:p>
          <a:p>
            <a:endParaRPr kumimoji="1" lang="zh-CN" altLang="en-US"/>
          </a:p>
        </p:txBody>
      </p:sp>
      <p:sp>
        <p:nvSpPr>
          <p:cNvPr id="4" name="灯片编号占位符 3"/>
          <p:cNvSpPr>
            <a:spLocks noGrp="1"/>
          </p:cNvSpPr>
          <p:nvPr>
            <p:ph type="sldNum" sz="quarter" idx="5"/>
          </p:nvPr>
        </p:nvSpPr>
        <p:spPr/>
        <p:txBody>
          <a:bodyPr/>
          <a:lstStyle/>
          <a:p>
            <a:pPr>
              <a:defRPr/>
            </a:pPr>
            <a:fld id="{D28E0944-7871-5849-A296-717A69F5036C}" type="slidenum">
              <a:rPr lang="zh-CN" altLang="en-US"/>
              <a:pPr>
                <a:defRPr/>
              </a:pPr>
              <a:t>9</a:t>
            </a:fld>
            <a:endParaRPr lang="zh-CN" altLang="en-US"/>
          </a:p>
        </p:txBody>
      </p:sp>
    </p:spTree>
    <p:extLst>
      <p:ext uri="{BB962C8B-B14F-4D97-AF65-F5344CB8AC3E}">
        <p14:creationId xmlns:p14="http://schemas.microsoft.com/office/powerpoint/2010/main" val="1157153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057F72-5D9D-204F-A7A8-980B30FBDCC0}" type="slidenum">
              <a:rPr kumimoji="1" lang="zh-CN" altLang="en-US" smtClean="0"/>
              <a:t>18</a:t>
            </a:fld>
            <a:endParaRPr kumimoji="1" lang="zh-CN" altLang="en-US"/>
          </a:p>
        </p:txBody>
      </p:sp>
    </p:spTree>
    <p:extLst>
      <p:ext uri="{BB962C8B-B14F-4D97-AF65-F5344CB8AC3E}">
        <p14:creationId xmlns:p14="http://schemas.microsoft.com/office/powerpoint/2010/main" val="1029740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Like shared memory systems, distributed memory systems vary widely but share a common characteristic. Distributed memory systems require a communication network to connect inter-processor memory.</a:t>
            </a:r>
          </a:p>
          <a:p>
            <a:r>
              <a:rPr lang="en-US" altLang="zh-CN" sz="1200" b="0" i="0" kern="1200" dirty="0">
                <a:solidFill>
                  <a:schemeClr val="tx1"/>
                </a:solidFill>
                <a:effectLst/>
                <a:latin typeface="+mn-lt"/>
                <a:ea typeface="+mn-ea"/>
                <a:cs typeface="+mn-cs"/>
              </a:rPr>
              <a:t>Processors have their own local memory. Memory addresses in one processor do not map to another processor, so there is no concept of global address space across all processors.</a:t>
            </a:r>
          </a:p>
          <a:p>
            <a:r>
              <a:rPr lang="en-US" altLang="zh-CN" sz="1200" b="0" i="0" kern="1200" dirty="0">
                <a:solidFill>
                  <a:schemeClr val="tx1"/>
                </a:solidFill>
                <a:effectLst/>
                <a:latin typeface="+mn-lt"/>
                <a:ea typeface="+mn-ea"/>
                <a:cs typeface="+mn-cs"/>
              </a:rPr>
              <a:t>Because each processor has its own local memory, it operates independently. Changes it makes to its local memory have no effect on the memory of other processors. Hence, the concept of cache coherency does not apply.</a:t>
            </a:r>
          </a:p>
          <a:p>
            <a:r>
              <a:rPr lang="en-US" altLang="zh-CN" sz="1200" b="0" i="0" kern="1200" dirty="0">
                <a:solidFill>
                  <a:schemeClr val="tx1"/>
                </a:solidFill>
                <a:effectLst/>
                <a:latin typeface="+mn-lt"/>
                <a:ea typeface="+mn-ea"/>
                <a:cs typeface="+mn-cs"/>
              </a:rPr>
              <a:t>When a processor needs access to data in another processor, it is usually the task of the programmer to explicitly define how and when data is communicated. Synchronization between tasks is likewise the programmer's responsibility.</a:t>
            </a:r>
          </a:p>
          <a:p>
            <a:r>
              <a:rPr lang="en-US" altLang="zh-CN" sz="1200" b="0" i="0" kern="1200" dirty="0">
                <a:solidFill>
                  <a:schemeClr val="tx1"/>
                </a:solidFill>
                <a:effectLst/>
                <a:latin typeface="+mn-lt"/>
                <a:ea typeface="+mn-ea"/>
                <a:cs typeface="+mn-cs"/>
              </a:rPr>
              <a:t>The network "fabric" used for data transfer varies widely, though it can can be as simple as Ethernet.</a:t>
            </a:r>
          </a:p>
          <a:p>
            <a:endParaRPr kumimoji="1" lang="zh-CN" altLang="en-US" dirty="0"/>
          </a:p>
        </p:txBody>
      </p:sp>
      <p:sp>
        <p:nvSpPr>
          <p:cNvPr id="4" name="幻灯片编号占位符 3"/>
          <p:cNvSpPr>
            <a:spLocks noGrp="1"/>
          </p:cNvSpPr>
          <p:nvPr>
            <p:ph type="sldNum" sz="quarter" idx="10"/>
          </p:nvPr>
        </p:nvSpPr>
        <p:spPr/>
        <p:txBody>
          <a:bodyPr/>
          <a:lstStyle/>
          <a:p>
            <a:fld id="{E6057F72-5D9D-204F-A7A8-980B30FBDCC0}" type="slidenum">
              <a:rPr kumimoji="1" lang="zh-CN" altLang="en-US" smtClean="0"/>
              <a:t>21</a:t>
            </a:fld>
            <a:endParaRPr kumimoji="1" lang="zh-CN" altLang="en-US"/>
          </a:p>
        </p:txBody>
      </p:sp>
    </p:spTree>
    <p:extLst>
      <p:ext uri="{BB962C8B-B14F-4D97-AF65-F5344CB8AC3E}">
        <p14:creationId xmlns:p14="http://schemas.microsoft.com/office/powerpoint/2010/main" val="927131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JavaSpaces (Java Distributed Computing) (mik.ua)</a:t>
            </a:r>
            <a:endParaRPr kumimoji="1" lang="zh-CN" altLang="en-US" dirty="0"/>
          </a:p>
        </p:txBody>
      </p:sp>
      <p:sp>
        <p:nvSpPr>
          <p:cNvPr id="4" name="灯片编号占位符 3"/>
          <p:cNvSpPr>
            <a:spLocks noGrp="1"/>
          </p:cNvSpPr>
          <p:nvPr>
            <p:ph type="sldNum" sz="quarter" idx="5"/>
          </p:nvPr>
        </p:nvSpPr>
        <p:spPr/>
        <p:txBody>
          <a:bodyPr/>
          <a:lstStyle/>
          <a:p>
            <a:pPr>
              <a:defRPr/>
            </a:pPr>
            <a:fld id="{D28E0944-7871-5849-A296-717A69F5036C}" type="slidenum">
              <a:rPr lang="zh-CN" altLang="en-US" smtClean="0"/>
              <a:pPr>
                <a:defRPr/>
              </a:pPr>
              <a:t>26</a:t>
            </a:fld>
            <a:endParaRPr lang="zh-CN" altLang="en-US"/>
          </a:p>
        </p:txBody>
      </p:sp>
    </p:spTree>
    <p:extLst>
      <p:ext uri="{BB962C8B-B14F-4D97-AF65-F5344CB8AC3E}">
        <p14:creationId xmlns:p14="http://schemas.microsoft.com/office/powerpoint/2010/main" val="1805457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类似</a:t>
            </a:r>
            <a:r>
              <a:rPr kumimoji="1" lang="en-US" altLang="zh-CN" dirty="0"/>
              <a:t>TCP</a:t>
            </a:r>
            <a:r>
              <a:rPr kumimoji="1" lang="zh-CN" altLang="en-US" dirty="0"/>
              <a:t>握手，两将军问题</a:t>
            </a:r>
          </a:p>
        </p:txBody>
      </p:sp>
      <p:sp>
        <p:nvSpPr>
          <p:cNvPr id="4" name="灯片编号占位符 3"/>
          <p:cNvSpPr>
            <a:spLocks noGrp="1"/>
          </p:cNvSpPr>
          <p:nvPr>
            <p:ph type="sldNum" sz="quarter" idx="5"/>
          </p:nvPr>
        </p:nvSpPr>
        <p:spPr/>
        <p:txBody>
          <a:bodyPr/>
          <a:lstStyle/>
          <a:p>
            <a:pPr>
              <a:defRPr/>
            </a:pPr>
            <a:fld id="{D28E0944-7871-5849-A296-717A69F5036C}" type="slidenum">
              <a:rPr lang="zh-CN" altLang="en-US" smtClean="0"/>
              <a:pPr>
                <a:defRPr/>
              </a:pPr>
              <a:t>59</a:t>
            </a:fld>
            <a:endParaRPr lang="zh-CN" altLang="en-US"/>
          </a:p>
        </p:txBody>
      </p:sp>
    </p:spTree>
    <p:extLst>
      <p:ext uri="{BB962C8B-B14F-4D97-AF65-F5344CB8AC3E}">
        <p14:creationId xmlns:p14="http://schemas.microsoft.com/office/powerpoint/2010/main" val="406370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http://www.jianshu.com/p/46e48bc517d0</a:t>
            </a:r>
            <a:endParaRPr kumimoji="1" lang="zh-CN" altLang="en-US"/>
          </a:p>
        </p:txBody>
      </p:sp>
      <p:sp>
        <p:nvSpPr>
          <p:cNvPr id="4" name="幻灯片编号占位符 3"/>
          <p:cNvSpPr>
            <a:spLocks noGrp="1"/>
          </p:cNvSpPr>
          <p:nvPr>
            <p:ph type="sldNum" sz="quarter" idx="10"/>
          </p:nvPr>
        </p:nvSpPr>
        <p:spPr/>
        <p:txBody>
          <a:bodyPr/>
          <a:lstStyle/>
          <a:p>
            <a:fld id="{E6057F72-5D9D-204F-A7A8-980B30FBDCC0}" type="slidenum">
              <a:rPr kumimoji="1" lang="zh-CN" altLang="en-US" smtClean="0"/>
              <a:t>71</a:t>
            </a:fld>
            <a:endParaRPr kumimoji="1" lang="zh-CN" altLang="en-US"/>
          </a:p>
        </p:txBody>
      </p:sp>
    </p:spTree>
    <p:extLst>
      <p:ext uri="{BB962C8B-B14F-4D97-AF65-F5344CB8AC3E}">
        <p14:creationId xmlns:p14="http://schemas.microsoft.com/office/powerpoint/2010/main" val="3408536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a:extLst>
              <a:ext uri="{FF2B5EF4-FFF2-40B4-BE49-F238E27FC236}">
                <a16:creationId xmlns:a16="http://schemas.microsoft.com/office/drawing/2014/main" id="{1AB2D5D9-AB8E-754F-8785-8445ECD0FD9E}"/>
              </a:ext>
            </a:extLst>
          </p:cNvPr>
          <p:cNvSpPr>
            <a:spLocks noGrp="1"/>
          </p:cNvSpPr>
          <p:nvPr>
            <p:ph type="dt" sz="half" idx="10"/>
          </p:nvPr>
        </p:nvSpPr>
        <p:spPr/>
        <p:txBody>
          <a:bodyPr/>
          <a:lstStyle>
            <a:lvl1pPr>
              <a:defRPr/>
            </a:lvl1pPr>
          </a:lstStyle>
          <a:p>
            <a:pPr>
              <a:defRPr/>
            </a:pPr>
            <a:fld id="{13C7C833-F75B-5042-A9B0-A9AF7B558B79}" type="datetime1">
              <a:rPr lang="zh-CN" altLang="en-US" smtClean="0"/>
              <a:t>2022/9/12</a:t>
            </a:fld>
            <a:endParaRPr lang="zh-CN" altLang="en-US"/>
          </a:p>
        </p:txBody>
      </p:sp>
      <p:sp>
        <p:nvSpPr>
          <p:cNvPr id="5" name="Footer Placeholder 4">
            <a:extLst>
              <a:ext uri="{FF2B5EF4-FFF2-40B4-BE49-F238E27FC236}">
                <a16:creationId xmlns:a16="http://schemas.microsoft.com/office/drawing/2014/main" id="{6596289D-BA22-F846-98D6-1497EE146E58}"/>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6" name="Slide Number Placeholder 5">
            <a:extLst>
              <a:ext uri="{FF2B5EF4-FFF2-40B4-BE49-F238E27FC236}">
                <a16:creationId xmlns:a16="http://schemas.microsoft.com/office/drawing/2014/main" id="{3C93068E-7ED3-9545-B44F-E610F158841B}"/>
              </a:ext>
            </a:extLst>
          </p:cNvPr>
          <p:cNvSpPr>
            <a:spLocks noGrp="1"/>
          </p:cNvSpPr>
          <p:nvPr>
            <p:ph type="sldNum" sz="quarter" idx="12"/>
          </p:nvPr>
        </p:nvSpPr>
        <p:spPr/>
        <p:txBody>
          <a:bodyPr/>
          <a:lstStyle>
            <a:lvl1pPr>
              <a:defRPr/>
            </a:lvl1pPr>
          </a:lstStyle>
          <a:p>
            <a:pPr>
              <a:defRPr/>
            </a:pPr>
            <a:fld id="{58971BC2-D6BC-B343-B3DC-8810817AFC7C}" type="slidenum">
              <a:rPr lang="zh-CN" altLang="en-US"/>
              <a:pPr>
                <a:defRPr/>
              </a:pPr>
              <a:t>‹#›</a:t>
            </a:fld>
            <a:endParaRPr lang="zh-CN" altLang="en-US"/>
          </a:p>
        </p:txBody>
      </p:sp>
    </p:spTree>
    <p:extLst>
      <p:ext uri="{BB962C8B-B14F-4D97-AF65-F5344CB8AC3E}">
        <p14:creationId xmlns:p14="http://schemas.microsoft.com/office/powerpoint/2010/main" val="3603123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FAD67CCE-A447-1946-88EE-EF0CEAB37F2C}"/>
              </a:ext>
            </a:extLst>
          </p:cNvPr>
          <p:cNvSpPr>
            <a:spLocks noGrp="1"/>
          </p:cNvSpPr>
          <p:nvPr>
            <p:ph type="dt" sz="half" idx="10"/>
          </p:nvPr>
        </p:nvSpPr>
        <p:spPr/>
        <p:txBody>
          <a:bodyPr/>
          <a:lstStyle>
            <a:lvl1pPr>
              <a:defRPr/>
            </a:lvl1pPr>
          </a:lstStyle>
          <a:p>
            <a:pPr>
              <a:defRPr/>
            </a:pPr>
            <a:fld id="{2B6AB614-F97B-DD43-96AA-28EAFAEB78AD}" type="datetime1">
              <a:rPr lang="zh-CN" altLang="en-US" smtClean="0"/>
              <a:t>2022/9/12</a:t>
            </a:fld>
            <a:endParaRPr lang="zh-CN" altLang="en-US"/>
          </a:p>
        </p:txBody>
      </p:sp>
      <p:sp>
        <p:nvSpPr>
          <p:cNvPr id="5" name="Footer Placeholder 4">
            <a:extLst>
              <a:ext uri="{FF2B5EF4-FFF2-40B4-BE49-F238E27FC236}">
                <a16:creationId xmlns:a16="http://schemas.microsoft.com/office/drawing/2014/main" id="{02C0462E-29BE-424D-83C0-8238507AAC19}"/>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6" name="Slide Number Placeholder 5">
            <a:extLst>
              <a:ext uri="{FF2B5EF4-FFF2-40B4-BE49-F238E27FC236}">
                <a16:creationId xmlns:a16="http://schemas.microsoft.com/office/drawing/2014/main" id="{53992FAA-3798-364A-9DC3-EC9BAD5827CE}"/>
              </a:ext>
            </a:extLst>
          </p:cNvPr>
          <p:cNvSpPr>
            <a:spLocks noGrp="1"/>
          </p:cNvSpPr>
          <p:nvPr>
            <p:ph type="sldNum" sz="quarter" idx="12"/>
          </p:nvPr>
        </p:nvSpPr>
        <p:spPr/>
        <p:txBody>
          <a:bodyPr/>
          <a:lstStyle>
            <a:lvl1pPr>
              <a:defRPr/>
            </a:lvl1pPr>
          </a:lstStyle>
          <a:p>
            <a:pPr>
              <a:defRPr/>
            </a:pPr>
            <a:fld id="{C9E2E111-0934-9F41-BEEA-F9FF3E11CDCD}" type="slidenum">
              <a:rPr lang="zh-CN" altLang="en-US"/>
              <a:pPr>
                <a:defRPr/>
              </a:pPr>
              <a:t>‹#›</a:t>
            </a:fld>
            <a:endParaRPr lang="zh-CN" altLang="en-US"/>
          </a:p>
        </p:txBody>
      </p:sp>
    </p:spTree>
    <p:extLst>
      <p:ext uri="{BB962C8B-B14F-4D97-AF65-F5344CB8AC3E}">
        <p14:creationId xmlns:p14="http://schemas.microsoft.com/office/powerpoint/2010/main" val="1075573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31486A09-B143-0443-875B-362CE4791460}"/>
              </a:ext>
            </a:extLst>
          </p:cNvPr>
          <p:cNvSpPr>
            <a:spLocks noGrp="1"/>
          </p:cNvSpPr>
          <p:nvPr>
            <p:ph type="dt" sz="half" idx="10"/>
          </p:nvPr>
        </p:nvSpPr>
        <p:spPr/>
        <p:txBody>
          <a:bodyPr/>
          <a:lstStyle>
            <a:lvl1pPr>
              <a:defRPr/>
            </a:lvl1pPr>
          </a:lstStyle>
          <a:p>
            <a:pPr>
              <a:defRPr/>
            </a:pPr>
            <a:fld id="{9E48AC71-D699-AF4B-8CA3-EAD13B94EF7E}" type="datetime1">
              <a:rPr lang="zh-CN" altLang="en-US" smtClean="0"/>
              <a:t>2022/9/12</a:t>
            </a:fld>
            <a:endParaRPr lang="zh-CN" altLang="en-US"/>
          </a:p>
        </p:txBody>
      </p:sp>
      <p:sp>
        <p:nvSpPr>
          <p:cNvPr id="5" name="Footer Placeholder 4">
            <a:extLst>
              <a:ext uri="{FF2B5EF4-FFF2-40B4-BE49-F238E27FC236}">
                <a16:creationId xmlns:a16="http://schemas.microsoft.com/office/drawing/2014/main" id="{F4A9BD83-F5F6-4E41-B582-D22844017E74}"/>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6" name="Slide Number Placeholder 5">
            <a:extLst>
              <a:ext uri="{FF2B5EF4-FFF2-40B4-BE49-F238E27FC236}">
                <a16:creationId xmlns:a16="http://schemas.microsoft.com/office/drawing/2014/main" id="{D46D7D44-5129-F149-9E4D-FA9D0372CEA8}"/>
              </a:ext>
            </a:extLst>
          </p:cNvPr>
          <p:cNvSpPr>
            <a:spLocks noGrp="1"/>
          </p:cNvSpPr>
          <p:nvPr>
            <p:ph type="sldNum" sz="quarter" idx="12"/>
          </p:nvPr>
        </p:nvSpPr>
        <p:spPr/>
        <p:txBody>
          <a:bodyPr/>
          <a:lstStyle>
            <a:lvl1pPr>
              <a:defRPr/>
            </a:lvl1pPr>
          </a:lstStyle>
          <a:p>
            <a:pPr>
              <a:defRPr/>
            </a:pPr>
            <a:fld id="{4616A655-BED0-FA45-9805-61F7B9BD8711}" type="slidenum">
              <a:rPr lang="zh-CN" altLang="en-US"/>
              <a:pPr>
                <a:defRPr/>
              </a:pPr>
              <a:t>‹#›</a:t>
            </a:fld>
            <a:endParaRPr lang="zh-CN" altLang="en-US"/>
          </a:p>
        </p:txBody>
      </p:sp>
    </p:spTree>
    <p:extLst>
      <p:ext uri="{BB962C8B-B14F-4D97-AF65-F5344CB8AC3E}">
        <p14:creationId xmlns:p14="http://schemas.microsoft.com/office/powerpoint/2010/main" val="2851101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9D90BC8-1F28-6546-A722-D6272C767234}"/>
              </a:ext>
            </a:extLst>
          </p:cNvPr>
          <p:cNvSpPr/>
          <p:nvPr userDrawn="1"/>
        </p:nvSpPr>
        <p:spPr>
          <a:xfrm>
            <a:off x="0" y="928688"/>
            <a:ext cx="9144000" cy="152400"/>
          </a:xfrm>
          <a:prstGeom prst="rect">
            <a:avLst/>
          </a:prstGeom>
          <a:gradFill flip="none" rotWithShape="1">
            <a:gsLst>
              <a:gs pos="0">
                <a:schemeClr val="bg1">
                  <a:tint val="93000"/>
                  <a:satMod val="150000"/>
                  <a:shade val="98000"/>
                  <a:lumMod val="102000"/>
                </a:schemeClr>
              </a:gs>
              <a:gs pos="45000">
                <a:schemeClr val="bg1">
                  <a:tint val="98000"/>
                  <a:satMod val="130000"/>
                  <a:shade val="90000"/>
                  <a:lumMod val="103000"/>
                </a:schemeClr>
              </a:gs>
              <a:gs pos="100000">
                <a:schemeClr val="bg2">
                  <a:lumMod val="9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2" name="Title 1"/>
          <p:cNvSpPr>
            <a:spLocks noGrp="1"/>
          </p:cNvSpPr>
          <p:nvPr>
            <p:ph type="title"/>
          </p:nvPr>
        </p:nvSpPr>
        <p:spPr>
          <a:xfrm>
            <a:off x="628650" y="0"/>
            <a:ext cx="7588250" cy="928690"/>
          </a:xfrm>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3">
            <a:extLst>
              <a:ext uri="{FF2B5EF4-FFF2-40B4-BE49-F238E27FC236}">
                <a16:creationId xmlns:a16="http://schemas.microsoft.com/office/drawing/2014/main" id="{DC530EF9-DF9C-BE48-8B84-9F10F3ABF41D}"/>
              </a:ext>
            </a:extLst>
          </p:cNvPr>
          <p:cNvSpPr>
            <a:spLocks noGrp="1"/>
          </p:cNvSpPr>
          <p:nvPr>
            <p:ph type="dt" sz="half" idx="10"/>
          </p:nvPr>
        </p:nvSpPr>
        <p:spPr/>
        <p:txBody>
          <a:bodyPr/>
          <a:lstStyle>
            <a:lvl1pPr>
              <a:defRPr smtClean="0">
                <a:latin typeface="Georgia" panose="02040502050405020303" pitchFamily="18" charset="0"/>
              </a:defRPr>
            </a:lvl1pPr>
          </a:lstStyle>
          <a:p>
            <a:pPr>
              <a:defRPr/>
            </a:pPr>
            <a:fld id="{9170321D-A773-B945-AE1A-E7E557E8C17D}" type="datetime1">
              <a:rPr lang="zh-CN" altLang="en-US" smtClean="0"/>
              <a:t>2022/9/12</a:t>
            </a:fld>
            <a:endParaRPr lang="zh-CN" altLang="en-US"/>
          </a:p>
        </p:txBody>
      </p:sp>
      <p:sp>
        <p:nvSpPr>
          <p:cNvPr id="6" name="Footer Placeholder 4">
            <a:extLst>
              <a:ext uri="{FF2B5EF4-FFF2-40B4-BE49-F238E27FC236}">
                <a16:creationId xmlns:a16="http://schemas.microsoft.com/office/drawing/2014/main" id="{902FD9D4-2383-9040-B39C-5AB76591C47F}"/>
              </a:ext>
            </a:extLst>
          </p:cNvPr>
          <p:cNvSpPr>
            <a:spLocks noGrp="1"/>
          </p:cNvSpPr>
          <p:nvPr>
            <p:ph type="ftr" sz="quarter" idx="11"/>
          </p:nvPr>
        </p:nvSpPr>
        <p:spPr/>
        <p:txBody>
          <a:bodyPr/>
          <a:lstStyle>
            <a:lvl1pPr>
              <a:defRPr>
                <a:latin typeface="Georgia" panose="02040502050405020303" pitchFamily="18" charset="0"/>
              </a:defRPr>
            </a:lvl1pPr>
          </a:lstStyle>
          <a:p>
            <a:pPr>
              <a:defRPr/>
            </a:pPr>
            <a:r>
              <a:rPr lang="en-US" altLang="zh-CN"/>
              <a:t>Distributed System</a:t>
            </a:r>
            <a:endParaRPr lang="zh-CN" altLang="en-US"/>
          </a:p>
        </p:txBody>
      </p:sp>
      <p:sp>
        <p:nvSpPr>
          <p:cNvPr id="7" name="Slide Number Placeholder 5">
            <a:extLst>
              <a:ext uri="{FF2B5EF4-FFF2-40B4-BE49-F238E27FC236}">
                <a16:creationId xmlns:a16="http://schemas.microsoft.com/office/drawing/2014/main" id="{6477E40B-344E-F44E-BDE9-029577132789}"/>
              </a:ext>
            </a:extLst>
          </p:cNvPr>
          <p:cNvSpPr>
            <a:spLocks noGrp="1"/>
          </p:cNvSpPr>
          <p:nvPr>
            <p:ph type="sldNum" sz="quarter" idx="12"/>
          </p:nvPr>
        </p:nvSpPr>
        <p:spPr/>
        <p:txBody>
          <a:bodyPr/>
          <a:lstStyle>
            <a:lvl1pPr>
              <a:defRPr smtClean="0">
                <a:latin typeface="Georgia" panose="02040502050405020303" pitchFamily="18" charset="0"/>
              </a:defRPr>
            </a:lvl1pPr>
          </a:lstStyle>
          <a:p>
            <a:pPr>
              <a:defRPr/>
            </a:pPr>
            <a:fld id="{F8D90F34-42DB-264A-BD58-3BF4CA2B3944}" type="slidenum">
              <a:rPr lang="zh-CN" altLang="en-US"/>
              <a:pPr>
                <a:defRPr/>
              </a:pPr>
              <a:t>‹#›</a:t>
            </a:fld>
            <a:endParaRPr lang="zh-CN" altLang="en-US"/>
          </a:p>
        </p:txBody>
      </p:sp>
    </p:spTree>
    <p:extLst>
      <p:ext uri="{BB962C8B-B14F-4D97-AF65-F5344CB8AC3E}">
        <p14:creationId xmlns:p14="http://schemas.microsoft.com/office/powerpoint/2010/main" val="1962695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8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176495B8-4CDB-5D40-A48F-8908039A5DE4}"/>
              </a:ext>
            </a:extLst>
          </p:cNvPr>
          <p:cNvSpPr>
            <a:spLocks noGrp="1"/>
          </p:cNvSpPr>
          <p:nvPr>
            <p:ph type="dt" sz="half" idx="10"/>
          </p:nvPr>
        </p:nvSpPr>
        <p:spPr/>
        <p:txBody>
          <a:bodyPr/>
          <a:lstStyle>
            <a:lvl1pPr>
              <a:defRPr/>
            </a:lvl1pPr>
          </a:lstStyle>
          <a:p>
            <a:pPr>
              <a:defRPr/>
            </a:pPr>
            <a:fld id="{356080E0-D4E0-0746-97BC-E1F1E7C28399}" type="datetime1">
              <a:rPr lang="zh-CN" altLang="en-US" smtClean="0"/>
              <a:t>2022/9/12</a:t>
            </a:fld>
            <a:endParaRPr lang="zh-CN" altLang="en-US"/>
          </a:p>
        </p:txBody>
      </p:sp>
      <p:sp>
        <p:nvSpPr>
          <p:cNvPr id="5" name="Footer Placeholder 4">
            <a:extLst>
              <a:ext uri="{FF2B5EF4-FFF2-40B4-BE49-F238E27FC236}">
                <a16:creationId xmlns:a16="http://schemas.microsoft.com/office/drawing/2014/main" id="{32098CF8-5D7F-C940-A49B-BFC36CC81794}"/>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6" name="Slide Number Placeholder 5">
            <a:extLst>
              <a:ext uri="{FF2B5EF4-FFF2-40B4-BE49-F238E27FC236}">
                <a16:creationId xmlns:a16="http://schemas.microsoft.com/office/drawing/2014/main" id="{6E18082A-CEC4-7A46-B5D1-D557457DF042}"/>
              </a:ext>
            </a:extLst>
          </p:cNvPr>
          <p:cNvSpPr>
            <a:spLocks noGrp="1"/>
          </p:cNvSpPr>
          <p:nvPr>
            <p:ph type="sldNum" sz="quarter" idx="12"/>
          </p:nvPr>
        </p:nvSpPr>
        <p:spPr/>
        <p:txBody>
          <a:bodyPr/>
          <a:lstStyle>
            <a:lvl1pPr>
              <a:defRPr/>
            </a:lvl1pPr>
          </a:lstStyle>
          <a:p>
            <a:pPr>
              <a:defRPr/>
            </a:pPr>
            <a:fld id="{073204CF-CC10-B648-991B-7437EB0D9DC6}" type="slidenum">
              <a:rPr lang="zh-CN" altLang="en-US"/>
              <a:pPr>
                <a:defRPr/>
              </a:pPr>
              <a:t>‹#›</a:t>
            </a:fld>
            <a:endParaRPr lang="zh-CN" altLang="en-US"/>
          </a:p>
        </p:txBody>
      </p:sp>
    </p:spTree>
    <p:extLst>
      <p:ext uri="{BB962C8B-B14F-4D97-AF65-F5344CB8AC3E}">
        <p14:creationId xmlns:p14="http://schemas.microsoft.com/office/powerpoint/2010/main" val="2872218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4E2DEB2-59C6-1D42-A958-F88E0DCA1B76}"/>
              </a:ext>
            </a:extLst>
          </p:cNvPr>
          <p:cNvSpPr/>
          <p:nvPr userDrawn="1"/>
        </p:nvSpPr>
        <p:spPr>
          <a:xfrm>
            <a:off x="0" y="928688"/>
            <a:ext cx="9144000" cy="152400"/>
          </a:xfrm>
          <a:prstGeom prst="rect">
            <a:avLst/>
          </a:prstGeom>
          <a:gradFill flip="none" rotWithShape="1">
            <a:gsLst>
              <a:gs pos="0">
                <a:schemeClr val="bg1">
                  <a:tint val="93000"/>
                  <a:satMod val="150000"/>
                  <a:shade val="98000"/>
                  <a:lumMod val="102000"/>
                </a:schemeClr>
              </a:gs>
              <a:gs pos="45000">
                <a:schemeClr val="bg1">
                  <a:tint val="98000"/>
                  <a:satMod val="130000"/>
                  <a:shade val="90000"/>
                  <a:lumMod val="103000"/>
                </a:schemeClr>
              </a:gs>
              <a:gs pos="100000">
                <a:schemeClr val="bg2">
                  <a:lumMod val="9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2" name="Title 1"/>
          <p:cNvSpPr>
            <a:spLocks noGrp="1"/>
          </p:cNvSpPr>
          <p:nvPr>
            <p:ph type="title"/>
          </p:nvPr>
        </p:nvSpPr>
        <p:spPr>
          <a:xfrm>
            <a:off x="628650" y="0"/>
            <a:ext cx="7588250" cy="928690"/>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081090"/>
            <a:ext cx="3886200" cy="50958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081090"/>
            <a:ext cx="3886200" cy="50958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Date Placeholder 4">
            <a:extLst>
              <a:ext uri="{FF2B5EF4-FFF2-40B4-BE49-F238E27FC236}">
                <a16:creationId xmlns:a16="http://schemas.microsoft.com/office/drawing/2014/main" id="{A3F5F33F-7099-4741-A41E-2FF80C7C3821}"/>
              </a:ext>
            </a:extLst>
          </p:cNvPr>
          <p:cNvSpPr>
            <a:spLocks noGrp="1"/>
          </p:cNvSpPr>
          <p:nvPr>
            <p:ph type="dt" sz="half" idx="10"/>
          </p:nvPr>
        </p:nvSpPr>
        <p:spPr/>
        <p:txBody>
          <a:bodyPr/>
          <a:lstStyle>
            <a:lvl1pPr>
              <a:defRPr smtClean="0"/>
            </a:lvl1pPr>
          </a:lstStyle>
          <a:p>
            <a:pPr>
              <a:defRPr/>
            </a:pPr>
            <a:fld id="{C8398FAB-3706-A947-A93A-420E224BB461}" type="datetime1">
              <a:rPr lang="zh-CN" altLang="en-US" smtClean="0"/>
              <a:t>2022/9/12</a:t>
            </a:fld>
            <a:endParaRPr lang="zh-CN" altLang="en-US"/>
          </a:p>
        </p:txBody>
      </p:sp>
      <p:sp>
        <p:nvSpPr>
          <p:cNvPr id="7" name="Footer Placeholder 5">
            <a:extLst>
              <a:ext uri="{FF2B5EF4-FFF2-40B4-BE49-F238E27FC236}">
                <a16:creationId xmlns:a16="http://schemas.microsoft.com/office/drawing/2014/main" id="{A3E4FD17-95B3-DF40-B4D4-905105257F60}"/>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8" name="Slide Number Placeholder 6">
            <a:extLst>
              <a:ext uri="{FF2B5EF4-FFF2-40B4-BE49-F238E27FC236}">
                <a16:creationId xmlns:a16="http://schemas.microsoft.com/office/drawing/2014/main" id="{B9468D92-FC38-F746-9239-090C0CACF818}"/>
              </a:ext>
            </a:extLst>
          </p:cNvPr>
          <p:cNvSpPr>
            <a:spLocks noGrp="1"/>
          </p:cNvSpPr>
          <p:nvPr>
            <p:ph type="sldNum" sz="quarter" idx="12"/>
          </p:nvPr>
        </p:nvSpPr>
        <p:spPr/>
        <p:txBody>
          <a:bodyPr/>
          <a:lstStyle>
            <a:lvl1pPr>
              <a:defRPr/>
            </a:lvl1pPr>
          </a:lstStyle>
          <a:p>
            <a:pPr>
              <a:defRPr/>
            </a:pPr>
            <a:fld id="{86EE36DF-7A4C-744C-BAC0-A08EBD8C76AF}" type="slidenum">
              <a:rPr lang="zh-CN" altLang="en-US"/>
              <a:pPr>
                <a:defRPr/>
              </a:pPr>
              <a:t>‹#›</a:t>
            </a:fld>
            <a:endParaRPr lang="zh-CN" altLang="en-US"/>
          </a:p>
        </p:txBody>
      </p:sp>
    </p:spTree>
    <p:extLst>
      <p:ext uri="{BB962C8B-B14F-4D97-AF65-F5344CB8AC3E}">
        <p14:creationId xmlns:p14="http://schemas.microsoft.com/office/powerpoint/2010/main" val="2213645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CE3E821-90BF-BF49-81AC-D7A9F61D8AD0}"/>
              </a:ext>
            </a:extLst>
          </p:cNvPr>
          <p:cNvSpPr/>
          <p:nvPr userDrawn="1"/>
        </p:nvSpPr>
        <p:spPr>
          <a:xfrm>
            <a:off x="0" y="928688"/>
            <a:ext cx="9144000" cy="152400"/>
          </a:xfrm>
          <a:prstGeom prst="rect">
            <a:avLst/>
          </a:prstGeom>
          <a:gradFill flip="none" rotWithShape="1">
            <a:gsLst>
              <a:gs pos="0">
                <a:schemeClr val="bg1">
                  <a:tint val="93000"/>
                  <a:satMod val="150000"/>
                  <a:shade val="98000"/>
                  <a:lumMod val="102000"/>
                </a:schemeClr>
              </a:gs>
              <a:gs pos="45000">
                <a:schemeClr val="bg1">
                  <a:tint val="98000"/>
                  <a:satMod val="130000"/>
                  <a:shade val="90000"/>
                  <a:lumMod val="103000"/>
                </a:schemeClr>
              </a:gs>
              <a:gs pos="100000">
                <a:schemeClr val="bg2">
                  <a:lumMod val="9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2" name="Title 1"/>
          <p:cNvSpPr>
            <a:spLocks noGrp="1"/>
          </p:cNvSpPr>
          <p:nvPr>
            <p:ph type="title"/>
          </p:nvPr>
        </p:nvSpPr>
        <p:spPr>
          <a:xfrm>
            <a:off x="628650" y="0"/>
            <a:ext cx="7575550" cy="92868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081090"/>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1905002"/>
            <a:ext cx="3868340" cy="4284661"/>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Text Placeholder 4"/>
          <p:cNvSpPr>
            <a:spLocks noGrp="1"/>
          </p:cNvSpPr>
          <p:nvPr>
            <p:ph type="body" sz="quarter" idx="3"/>
          </p:nvPr>
        </p:nvSpPr>
        <p:spPr>
          <a:xfrm>
            <a:off x="4627958" y="1081090"/>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1905002"/>
            <a:ext cx="3887391" cy="428466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6">
            <a:extLst>
              <a:ext uri="{FF2B5EF4-FFF2-40B4-BE49-F238E27FC236}">
                <a16:creationId xmlns:a16="http://schemas.microsoft.com/office/drawing/2014/main" id="{7A9C4C3E-DD00-C441-90AF-26C5795E7995}"/>
              </a:ext>
            </a:extLst>
          </p:cNvPr>
          <p:cNvSpPr>
            <a:spLocks noGrp="1"/>
          </p:cNvSpPr>
          <p:nvPr>
            <p:ph type="dt" sz="half" idx="10"/>
          </p:nvPr>
        </p:nvSpPr>
        <p:spPr/>
        <p:txBody>
          <a:bodyPr/>
          <a:lstStyle>
            <a:lvl1pPr>
              <a:defRPr smtClean="0"/>
            </a:lvl1pPr>
          </a:lstStyle>
          <a:p>
            <a:pPr>
              <a:defRPr/>
            </a:pPr>
            <a:fld id="{CE05F726-D48B-BD4D-B741-2C0399716FD7}" type="datetime1">
              <a:rPr lang="zh-CN" altLang="en-US" smtClean="0"/>
              <a:t>2022/9/12</a:t>
            </a:fld>
            <a:endParaRPr lang="zh-CN" altLang="en-US"/>
          </a:p>
        </p:txBody>
      </p:sp>
      <p:sp>
        <p:nvSpPr>
          <p:cNvPr id="9" name="Footer Placeholder 7">
            <a:extLst>
              <a:ext uri="{FF2B5EF4-FFF2-40B4-BE49-F238E27FC236}">
                <a16:creationId xmlns:a16="http://schemas.microsoft.com/office/drawing/2014/main" id="{AB3D4842-2489-C14A-AC06-5D35238BF22E}"/>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10" name="Slide Number Placeholder 8">
            <a:extLst>
              <a:ext uri="{FF2B5EF4-FFF2-40B4-BE49-F238E27FC236}">
                <a16:creationId xmlns:a16="http://schemas.microsoft.com/office/drawing/2014/main" id="{CEA82A77-082B-A640-9FE6-EE407A3E144E}"/>
              </a:ext>
            </a:extLst>
          </p:cNvPr>
          <p:cNvSpPr>
            <a:spLocks noGrp="1"/>
          </p:cNvSpPr>
          <p:nvPr>
            <p:ph type="sldNum" sz="quarter" idx="12"/>
          </p:nvPr>
        </p:nvSpPr>
        <p:spPr/>
        <p:txBody>
          <a:bodyPr/>
          <a:lstStyle>
            <a:lvl1pPr>
              <a:defRPr/>
            </a:lvl1pPr>
          </a:lstStyle>
          <a:p>
            <a:pPr>
              <a:defRPr/>
            </a:pPr>
            <a:fld id="{C3FC5123-B62A-5142-B44F-E629E527E48D}" type="slidenum">
              <a:rPr lang="zh-CN" altLang="en-US"/>
              <a:pPr>
                <a:defRPr/>
              </a:pPr>
              <a:t>‹#›</a:t>
            </a:fld>
            <a:endParaRPr lang="zh-CN" altLang="en-US"/>
          </a:p>
        </p:txBody>
      </p:sp>
    </p:spTree>
    <p:extLst>
      <p:ext uri="{BB962C8B-B14F-4D97-AF65-F5344CB8AC3E}">
        <p14:creationId xmlns:p14="http://schemas.microsoft.com/office/powerpoint/2010/main" val="847682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207377E-7435-BB42-A8BB-8A617E33FFA6}"/>
              </a:ext>
            </a:extLst>
          </p:cNvPr>
          <p:cNvSpPr/>
          <p:nvPr userDrawn="1"/>
        </p:nvSpPr>
        <p:spPr>
          <a:xfrm>
            <a:off x="0" y="928688"/>
            <a:ext cx="9144000" cy="152400"/>
          </a:xfrm>
          <a:prstGeom prst="rect">
            <a:avLst/>
          </a:prstGeom>
          <a:gradFill flip="none" rotWithShape="1">
            <a:gsLst>
              <a:gs pos="0">
                <a:schemeClr val="bg1">
                  <a:tint val="93000"/>
                  <a:satMod val="150000"/>
                  <a:shade val="98000"/>
                  <a:lumMod val="102000"/>
                </a:schemeClr>
              </a:gs>
              <a:gs pos="45000">
                <a:schemeClr val="bg1">
                  <a:tint val="98000"/>
                  <a:satMod val="130000"/>
                  <a:shade val="90000"/>
                  <a:lumMod val="103000"/>
                </a:schemeClr>
              </a:gs>
              <a:gs pos="100000">
                <a:schemeClr val="bg2">
                  <a:lumMod val="9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4" name="Date Placeholder 2">
            <a:extLst>
              <a:ext uri="{FF2B5EF4-FFF2-40B4-BE49-F238E27FC236}">
                <a16:creationId xmlns:a16="http://schemas.microsoft.com/office/drawing/2014/main" id="{173677C3-E5F8-3045-91CD-38F71AF78D98}"/>
              </a:ext>
            </a:extLst>
          </p:cNvPr>
          <p:cNvSpPr>
            <a:spLocks noGrp="1"/>
          </p:cNvSpPr>
          <p:nvPr>
            <p:ph type="dt" sz="half" idx="10"/>
          </p:nvPr>
        </p:nvSpPr>
        <p:spPr/>
        <p:txBody>
          <a:bodyPr/>
          <a:lstStyle>
            <a:lvl1pPr>
              <a:defRPr smtClean="0"/>
            </a:lvl1pPr>
          </a:lstStyle>
          <a:p>
            <a:pPr>
              <a:defRPr/>
            </a:pPr>
            <a:fld id="{1F970A8E-1CF9-6D4C-996F-5A88279849E9}" type="datetime1">
              <a:rPr lang="zh-CN" altLang="en-US" smtClean="0"/>
              <a:t>2022/9/12</a:t>
            </a:fld>
            <a:endParaRPr lang="zh-CN" altLang="en-US"/>
          </a:p>
        </p:txBody>
      </p:sp>
      <p:sp>
        <p:nvSpPr>
          <p:cNvPr id="5" name="Footer Placeholder 3">
            <a:extLst>
              <a:ext uri="{FF2B5EF4-FFF2-40B4-BE49-F238E27FC236}">
                <a16:creationId xmlns:a16="http://schemas.microsoft.com/office/drawing/2014/main" id="{042DFCBB-BDF8-AB46-A45C-BCC2D7D09162}"/>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6" name="Slide Number Placeholder 4">
            <a:extLst>
              <a:ext uri="{FF2B5EF4-FFF2-40B4-BE49-F238E27FC236}">
                <a16:creationId xmlns:a16="http://schemas.microsoft.com/office/drawing/2014/main" id="{22926B2D-82D7-9844-ADA2-0F01EB17C33B}"/>
              </a:ext>
            </a:extLst>
          </p:cNvPr>
          <p:cNvSpPr>
            <a:spLocks noGrp="1"/>
          </p:cNvSpPr>
          <p:nvPr>
            <p:ph type="sldNum" sz="quarter" idx="12"/>
          </p:nvPr>
        </p:nvSpPr>
        <p:spPr/>
        <p:txBody>
          <a:bodyPr/>
          <a:lstStyle>
            <a:lvl1pPr>
              <a:defRPr/>
            </a:lvl1pPr>
          </a:lstStyle>
          <a:p>
            <a:pPr>
              <a:defRPr/>
            </a:pPr>
            <a:fld id="{9576B94C-0E0A-E045-B853-D2878DD61E21}" type="slidenum">
              <a:rPr lang="zh-CN" altLang="en-US"/>
              <a:pPr>
                <a:defRPr/>
              </a:pPr>
              <a:t>‹#›</a:t>
            </a:fld>
            <a:endParaRPr lang="zh-CN" altLang="en-US"/>
          </a:p>
        </p:txBody>
      </p:sp>
    </p:spTree>
    <p:extLst>
      <p:ext uri="{BB962C8B-B14F-4D97-AF65-F5344CB8AC3E}">
        <p14:creationId xmlns:p14="http://schemas.microsoft.com/office/powerpoint/2010/main" val="258112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4CBDA9F-3B50-E54F-9252-CFFE2863A7B4}"/>
              </a:ext>
            </a:extLst>
          </p:cNvPr>
          <p:cNvSpPr>
            <a:spLocks noGrp="1"/>
          </p:cNvSpPr>
          <p:nvPr>
            <p:ph type="dt" sz="half" idx="10"/>
          </p:nvPr>
        </p:nvSpPr>
        <p:spPr/>
        <p:txBody>
          <a:bodyPr/>
          <a:lstStyle>
            <a:lvl1pPr>
              <a:defRPr/>
            </a:lvl1pPr>
          </a:lstStyle>
          <a:p>
            <a:pPr>
              <a:defRPr/>
            </a:pPr>
            <a:fld id="{1B3A1900-EE56-F042-82ED-4ABECC4A1D22}" type="datetime1">
              <a:rPr lang="zh-CN" altLang="en-US" smtClean="0"/>
              <a:t>2022/9/12</a:t>
            </a:fld>
            <a:endParaRPr lang="zh-CN" altLang="en-US"/>
          </a:p>
        </p:txBody>
      </p:sp>
      <p:sp>
        <p:nvSpPr>
          <p:cNvPr id="3" name="Footer Placeholder 4">
            <a:extLst>
              <a:ext uri="{FF2B5EF4-FFF2-40B4-BE49-F238E27FC236}">
                <a16:creationId xmlns:a16="http://schemas.microsoft.com/office/drawing/2014/main" id="{4C747E2D-0322-514E-8E30-8151D2FC3DC8}"/>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4" name="Slide Number Placeholder 5">
            <a:extLst>
              <a:ext uri="{FF2B5EF4-FFF2-40B4-BE49-F238E27FC236}">
                <a16:creationId xmlns:a16="http://schemas.microsoft.com/office/drawing/2014/main" id="{BF80A1EE-3818-7348-AF54-786A0176149D}"/>
              </a:ext>
            </a:extLst>
          </p:cNvPr>
          <p:cNvSpPr>
            <a:spLocks noGrp="1"/>
          </p:cNvSpPr>
          <p:nvPr>
            <p:ph type="sldNum" sz="quarter" idx="12"/>
          </p:nvPr>
        </p:nvSpPr>
        <p:spPr/>
        <p:txBody>
          <a:bodyPr/>
          <a:lstStyle>
            <a:lvl1pPr>
              <a:defRPr/>
            </a:lvl1pPr>
          </a:lstStyle>
          <a:p>
            <a:pPr>
              <a:defRPr/>
            </a:pPr>
            <a:fld id="{245F33CD-293F-6B4A-A9DE-B8E67800A1B3}" type="slidenum">
              <a:rPr lang="zh-CN" altLang="en-US"/>
              <a:pPr>
                <a:defRPr/>
              </a:pPr>
              <a:t>‹#›</a:t>
            </a:fld>
            <a:endParaRPr lang="zh-CN" altLang="en-US"/>
          </a:p>
        </p:txBody>
      </p:sp>
    </p:spTree>
    <p:extLst>
      <p:ext uri="{BB962C8B-B14F-4D97-AF65-F5344CB8AC3E}">
        <p14:creationId xmlns:p14="http://schemas.microsoft.com/office/powerpoint/2010/main" val="228729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35FFFC2E-B031-7B47-BC43-DE12273528E0}"/>
              </a:ext>
            </a:extLst>
          </p:cNvPr>
          <p:cNvSpPr>
            <a:spLocks noGrp="1"/>
          </p:cNvSpPr>
          <p:nvPr>
            <p:ph type="dt" sz="half" idx="10"/>
          </p:nvPr>
        </p:nvSpPr>
        <p:spPr/>
        <p:txBody>
          <a:bodyPr/>
          <a:lstStyle>
            <a:lvl1pPr>
              <a:defRPr/>
            </a:lvl1pPr>
          </a:lstStyle>
          <a:p>
            <a:pPr>
              <a:defRPr/>
            </a:pPr>
            <a:fld id="{71909F28-C2A8-E946-9DC4-CAE38DD9D28E}" type="datetime1">
              <a:rPr lang="zh-CN" altLang="en-US" smtClean="0"/>
              <a:t>2022/9/12</a:t>
            </a:fld>
            <a:endParaRPr lang="zh-CN" altLang="en-US"/>
          </a:p>
        </p:txBody>
      </p:sp>
      <p:sp>
        <p:nvSpPr>
          <p:cNvPr id="6" name="Footer Placeholder 4">
            <a:extLst>
              <a:ext uri="{FF2B5EF4-FFF2-40B4-BE49-F238E27FC236}">
                <a16:creationId xmlns:a16="http://schemas.microsoft.com/office/drawing/2014/main" id="{8A2155A3-5A97-2448-9AAB-365221F111F7}"/>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7" name="Slide Number Placeholder 5">
            <a:extLst>
              <a:ext uri="{FF2B5EF4-FFF2-40B4-BE49-F238E27FC236}">
                <a16:creationId xmlns:a16="http://schemas.microsoft.com/office/drawing/2014/main" id="{D8914E6F-3740-984C-8373-F0CD3D21452A}"/>
              </a:ext>
            </a:extLst>
          </p:cNvPr>
          <p:cNvSpPr>
            <a:spLocks noGrp="1"/>
          </p:cNvSpPr>
          <p:nvPr>
            <p:ph type="sldNum" sz="quarter" idx="12"/>
          </p:nvPr>
        </p:nvSpPr>
        <p:spPr/>
        <p:txBody>
          <a:bodyPr/>
          <a:lstStyle>
            <a:lvl1pPr>
              <a:defRPr/>
            </a:lvl1pPr>
          </a:lstStyle>
          <a:p>
            <a:pPr>
              <a:defRPr/>
            </a:pPr>
            <a:fld id="{93268172-5B56-1A42-8298-243CC20E25A7}" type="slidenum">
              <a:rPr lang="zh-CN" altLang="en-US"/>
              <a:pPr>
                <a:defRPr/>
              </a:pPr>
              <a:t>‹#›</a:t>
            </a:fld>
            <a:endParaRPr lang="zh-CN" altLang="en-US"/>
          </a:p>
        </p:txBody>
      </p:sp>
    </p:spTree>
    <p:extLst>
      <p:ext uri="{BB962C8B-B14F-4D97-AF65-F5344CB8AC3E}">
        <p14:creationId xmlns:p14="http://schemas.microsoft.com/office/powerpoint/2010/main" val="154832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将图片拖动到占位符，或单击添加图标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660D6509-DE32-AE41-B31C-6351799BCBD7}"/>
              </a:ext>
            </a:extLst>
          </p:cNvPr>
          <p:cNvSpPr>
            <a:spLocks noGrp="1"/>
          </p:cNvSpPr>
          <p:nvPr>
            <p:ph type="dt" sz="half" idx="10"/>
          </p:nvPr>
        </p:nvSpPr>
        <p:spPr/>
        <p:txBody>
          <a:bodyPr/>
          <a:lstStyle>
            <a:lvl1pPr>
              <a:defRPr/>
            </a:lvl1pPr>
          </a:lstStyle>
          <a:p>
            <a:pPr>
              <a:defRPr/>
            </a:pPr>
            <a:fld id="{F6F3994C-9606-F749-8056-D702894EC1F7}" type="datetime1">
              <a:rPr lang="zh-CN" altLang="en-US" smtClean="0"/>
              <a:t>2022/9/12</a:t>
            </a:fld>
            <a:endParaRPr lang="zh-CN" altLang="en-US"/>
          </a:p>
        </p:txBody>
      </p:sp>
      <p:sp>
        <p:nvSpPr>
          <p:cNvPr id="6" name="Footer Placeholder 4">
            <a:extLst>
              <a:ext uri="{FF2B5EF4-FFF2-40B4-BE49-F238E27FC236}">
                <a16:creationId xmlns:a16="http://schemas.microsoft.com/office/drawing/2014/main" id="{0F781E00-E613-E642-AA92-CEF97DDDF7A3}"/>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7" name="Slide Number Placeholder 5">
            <a:extLst>
              <a:ext uri="{FF2B5EF4-FFF2-40B4-BE49-F238E27FC236}">
                <a16:creationId xmlns:a16="http://schemas.microsoft.com/office/drawing/2014/main" id="{EB6D7FE7-B070-0E48-99D8-FBFD7A93BA03}"/>
              </a:ext>
            </a:extLst>
          </p:cNvPr>
          <p:cNvSpPr>
            <a:spLocks noGrp="1"/>
          </p:cNvSpPr>
          <p:nvPr>
            <p:ph type="sldNum" sz="quarter" idx="12"/>
          </p:nvPr>
        </p:nvSpPr>
        <p:spPr/>
        <p:txBody>
          <a:bodyPr/>
          <a:lstStyle>
            <a:lvl1pPr>
              <a:defRPr/>
            </a:lvl1pPr>
          </a:lstStyle>
          <a:p>
            <a:pPr>
              <a:defRPr/>
            </a:pPr>
            <a:fld id="{26315106-32AE-714A-AC0E-1D6A16C9F6F6}" type="slidenum">
              <a:rPr lang="zh-CN" altLang="en-US"/>
              <a:pPr>
                <a:defRPr/>
              </a:pPr>
              <a:t>‹#›</a:t>
            </a:fld>
            <a:endParaRPr lang="zh-CN" altLang="en-US"/>
          </a:p>
        </p:txBody>
      </p:sp>
    </p:spTree>
    <p:extLst>
      <p:ext uri="{BB962C8B-B14F-4D97-AF65-F5344CB8AC3E}">
        <p14:creationId xmlns:p14="http://schemas.microsoft.com/office/powerpoint/2010/main" val="2120414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88000">
              <a:srgbClr val="FFFFFF"/>
            </a:gs>
            <a:gs pos="100000">
              <a:srgbClr val="DCE6F2"/>
            </a:gs>
          </a:gsLst>
          <a:lin ang="5400000" scaled="1"/>
        </a:gra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DECFD0D8-A16E-1A40-A3FD-2BF82044211D}"/>
              </a:ext>
            </a:extLst>
          </p:cNvPr>
          <p:cNvSpPr>
            <a:spLocks noGrp="1" noChangeArrowheads="1"/>
          </p:cNvSpPr>
          <p:nvPr>
            <p:ph type="title"/>
          </p:nvPr>
        </p:nvSpPr>
        <p:spPr bwMode="auto">
          <a:xfrm>
            <a:off x="628650" y="0"/>
            <a:ext cx="7589838"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Text Placeholder 2">
            <a:extLst>
              <a:ext uri="{FF2B5EF4-FFF2-40B4-BE49-F238E27FC236}">
                <a16:creationId xmlns:a16="http://schemas.microsoft.com/office/drawing/2014/main" id="{C6BFABC8-6DBD-D543-A6C6-C5FC8EFE5515}"/>
              </a:ext>
            </a:extLst>
          </p:cNvPr>
          <p:cNvSpPr>
            <a:spLocks noGrp="1" noChangeArrowheads="1"/>
          </p:cNvSpPr>
          <p:nvPr>
            <p:ph type="body" idx="1"/>
          </p:nvPr>
        </p:nvSpPr>
        <p:spPr bwMode="auto">
          <a:xfrm>
            <a:off x="628650" y="1104900"/>
            <a:ext cx="7886700" cy="507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ltLang="zh-CN"/>
          </a:p>
        </p:txBody>
      </p:sp>
      <p:sp>
        <p:nvSpPr>
          <p:cNvPr id="4" name="Date Placeholder 3">
            <a:extLst>
              <a:ext uri="{FF2B5EF4-FFF2-40B4-BE49-F238E27FC236}">
                <a16:creationId xmlns:a16="http://schemas.microsoft.com/office/drawing/2014/main" id="{BD1AAB5D-09ED-4D92-8E3E-FB093F30AED2}"/>
              </a:ext>
            </a:extLst>
          </p:cNvPr>
          <p:cNvSpPr>
            <a:spLocks noGrp="1"/>
          </p:cNvSpPr>
          <p:nvPr>
            <p:ph type="dt" sz="half" idx="2"/>
          </p:nvPr>
        </p:nvSpPr>
        <p:spPr>
          <a:xfrm>
            <a:off x="628650" y="6356350"/>
            <a:ext cx="1898650" cy="365125"/>
          </a:xfrm>
          <a:prstGeom prst="rect">
            <a:avLst/>
          </a:prstGeom>
        </p:spPr>
        <p:txBody>
          <a:bodyPr vert="horz" lIns="91440" tIns="45720" rIns="91440" bIns="45720" rtlCol="0" anchor="ctr"/>
          <a:lstStyle>
            <a:lvl1pPr algn="l" eaLnBrk="1" hangingPunct="1">
              <a:defRPr kumimoji="1" sz="1200" smtClean="0">
                <a:solidFill>
                  <a:schemeClr val="tx1">
                    <a:tint val="75000"/>
                  </a:schemeClr>
                </a:solidFill>
                <a:latin typeface="Georgia" panose="02040502050405020303" pitchFamily="18" charset="0"/>
              </a:defRPr>
            </a:lvl1pPr>
          </a:lstStyle>
          <a:p>
            <a:pPr>
              <a:defRPr/>
            </a:pPr>
            <a:fld id="{3B3B3A2B-CB31-A449-B256-8F35E6F21042}" type="datetime1">
              <a:rPr lang="zh-CN" altLang="en-US" smtClean="0"/>
              <a:t>2022/9/12</a:t>
            </a:fld>
            <a:endParaRPr lang="zh-CN" altLang="en-US"/>
          </a:p>
        </p:txBody>
      </p:sp>
      <p:sp>
        <p:nvSpPr>
          <p:cNvPr id="5" name="Footer Placeholder 4">
            <a:extLst>
              <a:ext uri="{FF2B5EF4-FFF2-40B4-BE49-F238E27FC236}">
                <a16:creationId xmlns:a16="http://schemas.microsoft.com/office/drawing/2014/main" id="{CC906C8B-A602-40A2-8EA6-BA83C1935D2A}"/>
              </a:ext>
            </a:extLst>
          </p:cNvPr>
          <p:cNvSpPr>
            <a:spLocks noGrp="1"/>
          </p:cNvSpPr>
          <p:nvPr>
            <p:ph type="ftr" sz="quarter" idx="3"/>
          </p:nvPr>
        </p:nvSpPr>
        <p:spPr>
          <a:xfrm>
            <a:off x="2527300" y="6356350"/>
            <a:ext cx="4089400" cy="365125"/>
          </a:xfrm>
          <a:prstGeom prst="rect">
            <a:avLst/>
          </a:prstGeom>
        </p:spPr>
        <p:txBody>
          <a:bodyPr vert="horz" lIns="91440" tIns="45720" rIns="91440" bIns="45720" rtlCol="0" anchor="ctr"/>
          <a:lstStyle>
            <a:lvl1pPr algn="ctr" eaLnBrk="1" hangingPunct="1">
              <a:defRPr kumimoji="1" sz="1200">
                <a:solidFill>
                  <a:schemeClr val="tx1">
                    <a:tint val="75000"/>
                  </a:schemeClr>
                </a:solidFill>
                <a:latin typeface="Georgia" panose="02040502050405020303" pitchFamily="18" charset="0"/>
              </a:defRPr>
            </a:lvl1pPr>
          </a:lstStyle>
          <a:p>
            <a:pPr>
              <a:defRPr/>
            </a:pPr>
            <a:r>
              <a:rPr lang="en-US" altLang="zh-CN"/>
              <a:t>Distributed System</a:t>
            </a:r>
            <a:endParaRPr lang="zh-CN" altLang="en-US"/>
          </a:p>
        </p:txBody>
      </p:sp>
      <p:sp>
        <p:nvSpPr>
          <p:cNvPr id="6" name="Slide Number Placeholder 5">
            <a:extLst>
              <a:ext uri="{FF2B5EF4-FFF2-40B4-BE49-F238E27FC236}">
                <a16:creationId xmlns:a16="http://schemas.microsoft.com/office/drawing/2014/main" id="{55470570-022C-499D-80C3-24121AA72A92}"/>
              </a:ext>
            </a:extLst>
          </p:cNvPr>
          <p:cNvSpPr>
            <a:spLocks noGrp="1"/>
          </p:cNvSpPr>
          <p:nvPr>
            <p:ph type="sldNum" sz="quarter" idx="4"/>
          </p:nvPr>
        </p:nvSpPr>
        <p:spPr>
          <a:xfrm>
            <a:off x="6616700" y="6356350"/>
            <a:ext cx="1898650" cy="365125"/>
          </a:xfrm>
          <a:prstGeom prst="rect">
            <a:avLst/>
          </a:prstGeom>
        </p:spPr>
        <p:txBody>
          <a:bodyPr vert="horz" lIns="91440" tIns="45720" rIns="91440" bIns="45720" rtlCol="0" anchor="ctr"/>
          <a:lstStyle>
            <a:lvl1pPr algn="r" eaLnBrk="1" hangingPunct="1">
              <a:defRPr kumimoji="1" sz="1200" smtClean="0">
                <a:solidFill>
                  <a:schemeClr val="tx1">
                    <a:tint val="75000"/>
                  </a:schemeClr>
                </a:solidFill>
                <a:latin typeface="Georgia" panose="02040502050405020303" pitchFamily="18" charset="0"/>
              </a:defRPr>
            </a:lvl1pPr>
          </a:lstStyle>
          <a:p>
            <a:pPr>
              <a:defRPr/>
            </a:pPr>
            <a:fld id="{E2DE5FC7-9762-E446-931E-182D463C4F7E}" type="slidenum">
              <a:rPr lang="zh-CN" altLang="en-US"/>
              <a:pPr>
                <a:defRPr/>
              </a:pPr>
              <a:t>‹#›</a:t>
            </a:fld>
            <a:endParaRPr lang="zh-CN" altLang="en-US"/>
          </a:p>
        </p:txBody>
      </p:sp>
      <p:pic>
        <p:nvPicPr>
          <p:cNvPr id="1031" name="图片 6">
            <a:extLst>
              <a:ext uri="{FF2B5EF4-FFF2-40B4-BE49-F238E27FC236}">
                <a16:creationId xmlns:a16="http://schemas.microsoft.com/office/drawing/2014/main" id="{9074AACA-5550-4D47-BFDE-18F2662EAC1F}"/>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218488" y="0"/>
            <a:ext cx="925512"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51" r:id="rId1"/>
    <p:sldLayoutId id="2147483858" r:id="rId2"/>
    <p:sldLayoutId id="2147483852" r:id="rId3"/>
    <p:sldLayoutId id="2147483859" r:id="rId4"/>
    <p:sldLayoutId id="2147483860" r:id="rId5"/>
    <p:sldLayoutId id="2147483861" r:id="rId6"/>
    <p:sldLayoutId id="2147483853" r:id="rId7"/>
    <p:sldLayoutId id="2147483854" r:id="rId8"/>
    <p:sldLayoutId id="2147483855" r:id="rId9"/>
    <p:sldLayoutId id="2147483856" r:id="rId10"/>
    <p:sldLayoutId id="2147483857" r:id="rId11"/>
  </p:sldLayoutIdLst>
  <p:hf hdr="0"/>
  <p:txStyles>
    <p:titleStyle>
      <a:lvl1pPr algn="l" rtl="0" eaLnBrk="0" fontAlgn="base" hangingPunct="0">
        <a:lnSpc>
          <a:spcPct val="90000"/>
        </a:lnSpc>
        <a:spcBef>
          <a:spcPct val="0"/>
        </a:spcBef>
        <a:spcAft>
          <a:spcPct val="0"/>
        </a:spcAft>
        <a:defRPr sz="3600" kern="1200">
          <a:solidFill>
            <a:srgbClr val="005DA3"/>
          </a:solidFill>
          <a:latin typeface="+mj-lt"/>
          <a:ea typeface="+mj-ea"/>
          <a:cs typeface="+mj-cs"/>
        </a:defRPr>
      </a:lvl1pPr>
      <a:lvl2pPr algn="l" rtl="0" eaLnBrk="0" fontAlgn="base" hangingPunct="0">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2pPr>
      <a:lvl3pPr algn="l" rtl="0" eaLnBrk="0" fontAlgn="base" hangingPunct="0">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3pPr>
      <a:lvl4pPr algn="l" rtl="0" eaLnBrk="0" fontAlgn="base" hangingPunct="0">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4pPr>
      <a:lvl5pPr algn="l" rtl="0" eaLnBrk="0" fontAlgn="base" hangingPunct="0">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5pPr>
      <a:lvl6pPr marL="457200" algn="l" rtl="0" fontAlgn="base">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6pPr>
      <a:lvl7pPr marL="914400" algn="l" rtl="0" fontAlgn="base">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7pPr>
      <a:lvl8pPr marL="1371600" algn="l" rtl="0" fontAlgn="base">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8pPr>
      <a:lvl9pPr marL="1828800" algn="l" rtl="0" fontAlgn="base">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9pPr>
    </p:titleStyle>
    <p:bodyStyle>
      <a:lvl1pPr marL="228600" indent="-228600" algn="l" rtl="0" eaLnBrk="0" fontAlgn="base" hangingPunct="0">
        <a:lnSpc>
          <a:spcPct val="11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l" rtl="0" eaLnBrk="0" fontAlgn="base" hangingPunct="0">
        <a:lnSpc>
          <a:spcPct val="11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11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lnSpc>
          <a:spcPct val="11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lnSpc>
          <a:spcPct val="11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wikiwand.com/en/Tuple_spac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folding.stanford.edu/" TargetMode="External"/><Relationship Id="rId2" Type="http://schemas.openxmlformats.org/officeDocument/2006/relationships/hyperlink" Target="mailto:SETI@home" TargetMode="Externa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72.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3FAAFBC1-F182-5340-BC2F-AC704D8DF5AA}"/>
              </a:ext>
            </a:extLst>
          </p:cNvPr>
          <p:cNvSpPr>
            <a:spLocks noGrp="1" noChangeArrowheads="1"/>
          </p:cNvSpPr>
          <p:nvPr>
            <p:ph type="ctrTitle"/>
          </p:nvPr>
        </p:nvSpPr>
        <p:spPr/>
        <p:txBody>
          <a:bodyPr/>
          <a:lstStyle/>
          <a:p>
            <a:r>
              <a:rPr lang="zh-CN" altLang="en-US"/>
              <a:t>第</a:t>
            </a:r>
            <a:r>
              <a:rPr lang="en-US" altLang="zh-CN"/>
              <a:t>2</a:t>
            </a:r>
            <a:r>
              <a:rPr lang="zh-CN" altLang="en-US"/>
              <a:t>章 系统模型</a:t>
            </a:r>
          </a:p>
        </p:txBody>
      </p:sp>
      <p:sp>
        <p:nvSpPr>
          <p:cNvPr id="3" name="副标题 2">
            <a:extLst>
              <a:ext uri="{FF2B5EF4-FFF2-40B4-BE49-F238E27FC236}">
                <a16:creationId xmlns:a16="http://schemas.microsoft.com/office/drawing/2014/main" id="{06DF4515-1C9A-1F44-BA88-9AAA79642BE4}"/>
              </a:ext>
            </a:extLst>
          </p:cNvPr>
          <p:cNvSpPr>
            <a:spLocks noGrp="1"/>
          </p:cNvSpPr>
          <p:nvPr>
            <p:ph type="subTitle" idx="1"/>
          </p:nvPr>
        </p:nvSpPr>
        <p:spPr/>
        <p:txBody>
          <a:bodyPr/>
          <a:lstStyle/>
          <a:p>
            <a:pPr>
              <a:defRPr/>
            </a:pPr>
            <a:r>
              <a:rPr kumimoji="1" lang="en-US" altLang="zh-CN" dirty="0" err="1"/>
              <a:t>Ruini</a:t>
            </a:r>
            <a:r>
              <a:rPr kumimoji="1" lang="zh-CN" altLang="en-US" dirty="0"/>
              <a:t> </a:t>
            </a:r>
            <a:r>
              <a:rPr kumimoji="1" lang="en-US" altLang="zh-CN" dirty="0" err="1"/>
              <a:t>Xue</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8C5B9732-C750-8841-BFD5-D259C7D00CF5}"/>
              </a:ext>
            </a:extLst>
          </p:cNvPr>
          <p:cNvSpPr>
            <a:spLocks noGrp="1" noChangeArrowheads="1"/>
          </p:cNvSpPr>
          <p:nvPr>
            <p:ph type="title"/>
          </p:nvPr>
        </p:nvSpPr>
        <p:spPr>
          <a:xfrm>
            <a:off x="628650" y="0"/>
            <a:ext cx="7588250" cy="928688"/>
          </a:xfrm>
        </p:spPr>
        <p:txBody>
          <a:bodyPr/>
          <a:lstStyle/>
          <a:p>
            <a:r>
              <a:rPr lang="zh-CN" altLang="en-US"/>
              <a:t>体系结构元素</a:t>
            </a:r>
            <a:r>
              <a:rPr lang="en-US" altLang="zh-CN"/>
              <a:t>——</a:t>
            </a:r>
            <a:r>
              <a:rPr lang="zh-CN" altLang="en-US"/>
              <a:t>通信范型</a:t>
            </a:r>
          </a:p>
        </p:txBody>
      </p:sp>
      <p:sp>
        <p:nvSpPr>
          <p:cNvPr id="26626" name="Rectangle 3">
            <a:extLst>
              <a:ext uri="{FF2B5EF4-FFF2-40B4-BE49-F238E27FC236}">
                <a16:creationId xmlns:a16="http://schemas.microsoft.com/office/drawing/2014/main" id="{9E7B54F0-E213-484F-B331-2E95052C6D15}"/>
              </a:ext>
            </a:extLst>
          </p:cNvPr>
          <p:cNvSpPr>
            <a:spLocks noGrp="1" noChangeArrowheads="1"/>
          </p:cNvSpPr>
          <p:nvPr>
            <p:ph idx="1"/>
          </p:nvPr>
        </p:nvSpPr>
        <p:spPr/>
        <p:txBody>
          <a:bodyPr/>
          <a:lstStyle/>
          <a:p>
            <a:r>
              <a:rPr lang="zh-CN" altLang="en-US" dirty="0"/>
              <a:t>进程间通信：相对底层的支持</a:t>
            </a:r>
          </a:p>
          <a:p>
            <a:pPr lvl="1"/>
            <a:r>
              <a:rPr lang="zh-CN" altLang="en-US" dirty="0"/>
              <a:t>套接字、多播、消息传递</a:t>
            </a:r>
            <a:endParaRPr lang="en-US" altLang="zh-CN" dirty="0"/>
          </a:p>
          <a:p>
            <a:r>
              <a:rPr lang="zh-CN" altLang="en-US" dirty="0"/>
              <a:t>远程调用：最常见的通信范型，双向交换 </a:t>
            </a:r>
          </a:p>
          <a:p>
            <a:pPr lvl="1"/>
            <a:r>
              <a:rPr lang="zh-CN" altLang="en-US" dirty="0"/>
              <a:t>请求</a:t>
            </a:r>
            <a:r>
              <a:rPr lang="en-US" altLang="zh-CN" dirty="0"/>
              <a:t>—</a:t>
            </a:r>
            <a:r>
              <a:rPr lang="zh-CN" altLang="en-US" dirty="0"/>
              <a:t>应答协议：一对消息的交换</a:t>
            </a:r>
            <a:endParaRPr lang="en-US" altLang="zh-CN" dirty="0"/>
          </a:p>
          <a:p>
            <a:pPr lvl="1"/>
            <a:r>
              <a:rPr lang="zh-CN" altLang="en-US" dirty="0"/>
              <a:t>远程过程调用（</a:t>
            </a:r>
            <a:r>
              <a:rPr lang="en-US" altLang="zh-CN" dirty="0"/>
              <a:t>Remote Procedure Call, RPC</a:t>
            </a:r>
            <a:r>
              <a:rPr lang="zh-CN" altLang="en-US" dirty="0"/>
              <a:t>）：远程计算机上进程中的过程能被调用 </a:t>
            </a:r>
            <a:endParaRPr lang="en-US" altLang="zh-CN" dirty="0"/>
          </a:p>
          <a:p>
            <a:pPr lvl="1"/>
            <a:r>
              <a:rPr lang="zh-CN" altLang="en-US" dirty="0"/>
              <a:t>远程方法调用（</a:t>
            </a:r>
            <a:r>
              <a:rPr lang="en-US" altLang="zh-CN" dirty="0"/>
              <a:t>Remote Method Invocation, RMI</a:t>
            </a:r>
            <a:r>
              <a:rPr lang="zh-CN" altLang="en-US" dirty="0"/>
              <a:t>）</a:t>
            </a:r>
            <a:r>
              <a:rPr lang="en-US" altLang="zh-CN" dirty="0"/>
              <a:t>: </a:t>
            </a:r>
            <a:r>
              <a:rPr lang="zh-CN" altLang="en-US" dirty="0"/>
              <a:t>一个发起调用的对象能够调用一个远程对象中的方法。 </a:t>
            </a:r>
            <a:endParaRPr lang="en-US" altLang="zh-CN" dirty="0"/>
          </a:p>
          <a:p>
            <a:pPr lvl="1"/>
            <a:endParaRPr lang="en-US" altLang="zh-CN" dirty="0"/>
          </a:p>
          <a:p>
            <a:pPr lvl="1"/>
            <a:endParaRPr lang="zh-CN" altLang="en-US" dirty="0"/>
          </a:p>
        </p:txBody>
      </p:sp>
      <p:sp>
        <p:nvSpPr>
          <p:cNvPr id="2" name="日期占位符 1">
            <a:extLst>
              <a:ext uri="{FF2B5EF4-FFF2-40B4-BE49-F238E27FC236}">
                <a16:creationId xmlns:a16="http://schemas.microsoft.com/office/drawing/2014/main" id="{F96FED02-8A55-164F-A72A-DBF1DBE8D8B5}"/>
              </a:ext>
            </a:extLst>
          </p:cNvPr>
          <p:cNvSpPr>
            <a:spLocks noGrp="1"/>
          </p:cNvSpPr>
          <p:nvPr>
            <p:ph type="dt" sz="quarter" idx="10"/>
          </p:nvPr>
        </p:nvSpPr>
        <p:spPr/>
        <p:txBody>
          <a:bodyPr/>
          <a:lstStyle/>
          <a:p>
            <a:pPr>
              <a:defRPr/>
            </a:pPr>
            <a:fld id="{2FBE20EE-1953-BD41-909D-6902E2298AFF}" type="datetime1">
              <a:rPr lang="zh-CN" altLang="en-US" smtClean="0"/>
              <a:t>2022/9/12</a:t>
            </a:fld>
            <a:endParaRPr lang="zh-CN" altLang="en-US"/>
          </a:p>
        </p:txBody>
      </p:sp>
      <p:sp>
        <p:nvSpPr>
          <p:cNvPr id="3" name="页脚占位符 2">
            <a:extLst>
              <a:ext uri="{FF2B5EF4-FFF2-40B4-BE49-F238E27FC236}">
                <a16:creationId xmlns:a16="http://schemas.microsoft.com/office/drawing/2014/main" id="{7219E2A7-84D7-E248-A3FB-C7FA015E8649}"/>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B7C22D9D-CF4B-BF48-BA5F-42BE6BD22BD2}"/>
              </a:ext>
            </a:extLst>
          </p:cNvPr>
          <p:cNvSpPr>
            <a:spLocks noGrp="1"/>
          </p:cNvSpPr>
          <p:nvPr>
            <p:ph type="sldNum" sz="quarter" idx="12"/>
          </p:nvPr>
        </p:nvSpPr>
        <p:spPr/>
        <p:txBody>
          <a:bodyPr/>
          <a:lstStyle/>
          <a:p>
            <a:pPr>
              <a:defRPr/>
            </a:pPr>
            <a:fld id="{28CEF1AB-D903-644D-BB16-8B8B88827744}" type="slidenum">
              <a:rPr lang="zh-CN" altLang="en-US"/>
              <a:pPr>
                <a:defRPr/>
              </a:pPr>
              <a:t>10</a:t>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BCF8E7A3-EFDC-B24A-BE7A-7D2A42E3D9E0}"/>
              </a:ext>
            </a:extLst>
          </p:cNvPr>
          <p:cNvSpPr>
            <a:spLocks noGrp="1" noChangeArrowheads="1"/>
          </p:cNvSpPr>
          <p:nvPr>
            <p:ph type="title"/>
          </p:nvPr>
        </p:nvSpPr>
        <p:spPr/>
        <p:txBody>
          <a:bodyPr/>
          <a:lstStyle/>
          <a:p>
            <a:r>
              <a:rPr lang="zh-CN" altLang="en-US"/>
              <a:t>体系结构元素</a:t>
            </a:r>
            <a:r>
              <a:rPr lang="en-US" altLang="zh-CN"/>
              <a:t>——</a:t>
            </a:r>
            <a:r>
              <a:rPr lang="zh-CN" altLang="en-US"/>
              <a:t>通信范型</a:t>
            </a:r>
          </a:p>
        </p:txBody>
      </p:sp>
      <p:sp>
        <p:nvSpPr>
          <p:cNvPr id="27650" name="Rectangle 3">
            <a:extLst>
              <a:ext uri="{FF2B5EF4-FFF2-40B4-BE49-F238E27FC236}">
                <a16:creationId xmlns:a16="http://schemas.microsoft.com/office/drawing/2014/main" id="{30688677-AA1C-E042-92B7-5D59809E1E9D}"/>
              </a:ext>
            </a:extLst>
          </p:cNvPr>
          <p:cNvSpPr>
            <a:spLocks noGrp="1" noChangeArrowheads="1"/>
          </p:cNvSpPr>
          <p:nvPr>
            <p:ph idx="1"/>
          </p:nvPr>
        </p:nvSpPr>
        <p:spPr/>
        <p:txBody>
          <a:bodyPr/>
          <a:lstStyle/>
          <a:p>
            <a:r>
              <a:rPr lang="zh-CN" altLang="en-US" dirty="0"/>
              <a:t>进程间通信及远程调用的限制：</a:t>
            </a:r>
          </a:p>
          <a:p>
            <a:pPr lvl="1"/>
            <a:r>
              <a:rPr lang="zh-CN" altLang="en-US" dirty="0"/>
              <a:t>发送者需要知道接收者（空间耦合）</a:t>
            </a:r>
            <a:endParaRPr lang="en-US" altLang="zh-CN" dirty="0"/>
          </a:p>
          <a:p>
            <a:pPr lvl="1"/>
            <a:r>
              <a:rPr lang="zh-CN" altLang="en-US" dirty="0"/>
              <a:t>发送者和接收者同时存在（时间耦合）</a:t>
            </a:r>
            <a:endParaRPr lang="en-US" altLang="zh-CN" dirty="0"/>
          </a:p>
          <a:p>
            <a:pPr lvl="1"/>
            <a:endParaRPr lang="zh-CN" altLang="en-US" dirty="0"/>
          </a:p>
        </p:txBody>
      </p:sp>
      <p:sp>
        <p:nvSpPr>
          <p:cNvPr id="2" name="日期占位符 1">
            <a:extLst>
              <a:ext uri="{FF2B5EF4-FFF2-40B4-BE49-F238E27FC236}">
                <a16:creationId xmlns:a16="http://schemas.microsoft.com/office/drawing/2014/main" id="{7B408633-A4A5-8C45-955F-6AEB9C76E466}"/>
              </a:ext>
            </a:extLst>
          </p:cNvPr>
          <p:cNvSpPr>
            <a:spLocks noGrp="1"/>
          </p:cNvSpPr>
          <p:nvPr>
            <p:ph type="dt" sz="quarter" idx="10"/>
          </p:nvPr>
        </p:nvSpPr>
        <p:spPr/>
        <p:txBody>
          <a:bodyPr/>
          <a:lstStyle/>
          <a:p>
            <a:fld id="{F4C8F1D1-E300-9841-A7DC-E0E24415650B}" type="datetime1">
              <a:rPr lang="zh-CN" altLang="en-US" smtClean="0"/>
              <a:pPr/>
              <a:t>2022/9/12</a:t>
            </a:fld>
            <a:endParaRPr lang="zh-CN" altLang="en-US"/>
          </a:p>
        </p:txBody>
      </p:sp>
      <p:sp>
        <p:nvSpPr>
          <p:cNvPr id="3" name="页脚占位符 2">
            <a:extLst>
              <a:ext uri="{FF2B5EF4-FFF2-40B4-BE49-F238E27FC236}">
                <a16:creationId xmlns:a16="http://schemas.microsoft.com/office/drawing/2014/main" id="{596ABC27-5828-E644-AD64-B7F247D6BD06}"/>
              </a:ext>
            </a:extLst>
          </p:cNvPr>
          <p:cNvSpPr>
            <a:spLocks noGrp="1"/>
          </p:cNvSpPr>
          <p:nvPr>
            <p:ph type="ftr" sz="quarter" idx="11"/>
          </p:nvPr>
        </p:nvSpPr>
        <p:spPr/>
        <p:txBody>
          <a:bodyPr/>
          <a:lstStyle/>
          <a:p>
            <a:r>
              <a:rPr lang="en-US" altLang="zh-CN"/>
              <a:t>Distributed System</a:t>
            </a:r>
            <a:endParaRPr lang="zh-CN" altLang="en-US"/>
          </a:p>
        </p:txBody>
      </p:sp>
      <p:sp>
        <p:nvSpPr>
          <p:cNvPr id="4" name="灯片编号占位符 3">
            <a:extLst>
              <a:ext uri="{FF2B5EF4-FFF2-40B4-BE49-F238E27FC236}">
                <a16:creationId xmlns:a16="http://schemas.microsoft.com/office/drawing/2014/main" id="{3AF1C8A3-8E87-7040-968C-773B56C34EF4}"/>
              </a:ext>
            </a:extLst>
          </p:cNvPr>
          <p:cNvSpPr>
            <a:spLocks noGrp="1"/>
          </p:cNvSpPr>
          <p:nvPr>
            <p:ph type="sldNum" sz="quarter" idx="12"/>
          </p:nvPr>
        </p:nvSpPr>
        <p:spPr/>
        <p:txBody>
          <a:bodyPr/>
          <a:lstStyle/>
          <a:p>
            <a:fld id="{B6D39F45-493E-5A46-A7DB-80050BD57B18}" type="slidenum">
              <a:rPr lang="zh-CN" altLang="en-US"/>
              <a:pPr/>
              <a:t>11</a:t>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28D336ED-7720-6B43-8ABB-BD5467AF264A}"/>
              </a:ext>
            </a:extLst>
          </p:cNvPr>
          <p:cNvSpPr>
            <a:spLocks noGrp="1" noChangeArrowheads="1"/>
          </p:cNvSpPr>
          <p:nvPr>
            <p:ph type="title"/>
          </p:nvPr>
        </p:nvSpPr>
        <p:spPr>
          <a:xfrm>
            <a:off x="628650" y="0"/>
            <a:ext cx="7588250" cy="928688"/>
          </a:xfrm>
        </p:spPr>
        <p:txBody>
          <a:bodyPr/>
          <a:lstStyle/>
          <a:p>
            <a:r>
              <a:rPr lang="zh-CN" altLang="en-US"/>
              <a:t>体系结构元素</a:t>
            </a:r>
            <a:r>
              <a:rPr lang="en-US" altLang="zh-CN"/>
              <a:t>——</a:t>
            </a:r>
            <a:r>
              <a:rPr lang="zh-CN" altLang="en-US"/>
              <a:t>通信范型</a:t>
            </a:r>
          </a:p>
        </p:txBody>
      </p:sp>
      <p:sp>
        <p:nvSpPr>
          <p:cNvPr id="28674" name="Rectangle 3">
            <a:extLst>
              <a:ext uri="{FF2B5EF4-FFF2-40B4-BE49-F238E27FC236}">
                <a16:creationId xmlns:a16="http://schemas.microsoft.com/office/drawing/2014/main" id="{64391837-215E-4640-AE4D-BF1463ADCD9C}"/>
              </a:ext>
            </a:extLst>
          </p:cNvPr>
          <p:cNvSpPr>
            <a:spLocks noGrp="1" noChangeArrowheads="1"/>
          </p:cNvSpPr>
          <p:nvPr>
            <p:ph idx="1"/>
          </p:nvPr>
        </p:nvSpPr>
        <p:spPr/>
        <p:txBody>
          <a:bodyPr/>
          <a:lstStyle/>
          <a:p>
            <a:r>
              <a:rPr lang="zh-CN" altLang="en-US" dirty="0"/>
              <a:t>间接通信（空间、时间解耦合）</a:t>
            </a:r>
          </a:p>
          <a:p>
            <a:pPr lvl="1"/>
            <a:r>
              <a:rPr lang="zh-CN" altLang="en-US" dirty="0"/>
              <a:t>组通信：一对多通信范型</a:t>
            </a:r>
            <a:endParaRPr lang="en-US" altLang="zh-CN" dirty="0"/>
          </a:p>
          <a:p>
            <a:pPr lvl="1"/>
            <a:r>
              <a:rPr lang="zh-CN" altLang="en-US" dirty="0"/>
              <a:t>发布</a:t>
            </a:r>
            <a:r>
              <a:rPr lang="en-US" altLang="zh-CN" dirty="0"/>
              <a:t>—</a:t>
            </a:r>
            <a:r>
              <a:rPr lang="zh-CN" altLang="en-US" dirty="0"/>
              <a:t>订阅系统：提供一个中间服务，有效确保由生产者生成的消息被路由到需要这个消息的消费者</a:t>
            </a:r>
            <a:endParaRPr lang="en-US" altLang="zh-CN" dirty="0"/>
          </a:p>
          <a:p>
            <a:pPr lvl="1"/>
            <a:r>
              <a:rPr lang="zh-CN" altLang="en-US" dirty="0"/>
              <a:t>消息队列：提供点到点服务</a:t>
            </a:r>
            <a:endParaRPr lang="en-US" altLang="zh-CN" dirty="0"/>
          </a:p>
          <a:p>
            <a:pPr lvl="1"/>
            <a:r>
              <a:rPr lang="zh-CN" altLang="en-US" dirty="0"/>
              <a:t>分布式共享内存：用于支持在不共享物理内存的进程间共享数据。</a:t>
            </a:r>
            <a:endParaRPr lang="en-US" altLang="zh-CN" dirty="0"/>
          </a:p>
          <a:p>
            <a:pPr lvl="1"/>
            <a:r>
              <a:rPr lang="zh-CN" altLang="en-US" dirty="0"/>
              <a:t>元组空间：进程可把任意结构化数据项存放在一个持久元组空间，其他进程可读或删除，类似 </a:t>
            </a:r>
            <a:r>
              <a:rPr lang="en-US" altLang="zh-CN" dirty="0"/>
              <a:t>DSM</a:t>
            </a:r>
          </a:p>
          <a:p>
            <a:pPr lvl="2"/>
            <a:r>
              <a:rPr lang="en-US" altLang="zh-CN" dirty="0">
                <a:hlinkClick r:id="rId2"/>
              </a:rPr>
              <a:t>https://www.wikiwand.com/en/Tuple_space</a:t>
            </a:r>
            <a:endParaRPr lang="en-US" altLang="zh-CN" dirty="0"/>
          </a:p>
          <a:p>
            <a:pPr lvl="1"/>
            <a:endParaRPr lang="en-US" altLang="zh-CN" dirty="0"/>
          </a:p>
        </p:txBody>
      </p:sp>
      <p:sp>
        <p:nvSpPr>
          <p:cNvPr id="2" name="日期占位符 1">
            <a:extLst>
              <a:ext uri="{FF2B5EF4-FFF2-40B4-BE49-F238E27FC236}">
                <a16:creationId xmlns:a16="http://schemas.microsoft.com/office/drawing/2014/main" id="{5B24563B-0331-124B-9818-A859CD371F12}"/>
              </a:ext>
            </a:extLst>
          </p:cNvPr>
          <p:cNvSpPr>
            <a:spLocks noGrp="1"/>
          </p:cNvSpPr>
          <p:nvPr>
            <p:ph type="dt" sz="quarter" idx="10"/>
          </p:nvPr>
        </p:nvSpPr>
        <p:spPr/>
        <p:txBody>
          <a:bodyPr/>
          <a:lstStyle/>
          <a:p>
            <a:pPr>
              <a:defRPr/>
            </a:pPr>
            <a:fld id="{DD04FB06-0182-3E4C-AD4F-2FBC266EFE16}" type="datetime1">
              <a:rPr lang="zh-CN" altLang="en-US" smtClean="0"/>
              <a:t>2022/9/12</a:t>
            </a:fld>
            <a:endParaRPr lang="zh-CN" altLang="en-US"/>
          </a:p>
        </p:txBody>
      </p:sp>
      <p:sp>
        <p:nvSpPr>
          <p:cNvPr id="3" name="页脚占位符 2">
            <a:extLst>
              <a:ext uri="{FF2B5EF4-FFF2-40B4-BE49-F238E27FC236}">
                <a16:creationId xmlns:a16="http://schemas.microsoft.com/office/drawing/2014/main" id="{1FFA72D0-3DE0-3E44-BB32-44DB0C65A210}"/>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2A76AD03-73FB-7E4E-B318-1FA17F84FF3F}"/>
              </a:ext>
            </a:extLst>
          </p:cNvPr>
          <p:cNvSpPr>
            <a:spLocks noGrp="1"/>
          </p:cNvSpPr>
          <p:nvPr>
            <p:ph type="sldNum" sz="quarter" idx="12"/>
          </p:nvPr>
        </p:nvSpPr>
        <p:spPr/>
        <p:txBody>
          <a:bodyPr/>
          <a:lstStyle/>
          <a:p>
            <a:pPr>
              <a:defRPr/>
            </a:pPr>
            <a:fld id="{53AF890D-DBDA-4349-B0E3-21CB19B6E1B1}" type="slidenum">
              <a:rPr lang="zh-CN" altLang="en-US"/>
              <a:pPr>
                <a:defRPr/>
              </a:pPr>
              <a:t>12</a:t>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FFD51C-2519-ED4A-B649-4D813EB31BBD}"/>
              </a:ext>
            </a:extLst>
          </p:cNvPr>
          <p:cNvSpPr>
            <a:spLocks noGrp="1"/>
          </p:cNvSpPr>
          <p:nvPr>
            <p:ph type="title"/>
          </p:nvPr>
        </p:nvSpPr>
        <p:spPr/>
        <p:txBody>
          <a:bodyPr/>
          <a:lstStyle/>
          <a:p>
            <a:r>
              <a:rPr kumimoji="1" lang="en-US" altLang="zh-CN" dirty="0"/>
              <a:t>Group</a:t>
            </a:r>
            <a:r>
              <a:rPr kumimoji="1" lang="zh-CN" altLang="en-US" dirty="0"/>
              <a:t> </a:t>
            </a:r>
            <a:r>
              <a:rPr kumimoji="1" lang="en-US" altLang="zh-CN" dirty="0"/>
              <a:t>Communication</a:t>
            </a:r>
            <a:endParaRPr kumimoji="1" lang="zh-CN" altLang="en-US" dirty="0"/>
          </a:p>
        </p:txBody>
      </p:sp>
      <p:sp>
        <p:nvSpPr>
          <p:cNvPr id="3" name="内容占位符 2">
            <a:extLst>
              <a:ext uri="{FF2B5EF4-FFF2-40B4-BE49-F238E27FC236}">
                <a16:creationId xmlns:a16="http://schemas.microsoft.com/office/drawing/2014/main" id="{9558512A-01A8-D645-844D-2A67471173B1}"/>
              </a:ext>
            </a:extLst>
          </p:cNvPr>
          <p:cNvSpPr>
            <a:spLocks noGrp="1"/>
          </p:cNvSpPr>
          <p:nvPr>
            <p:ph idx="1"/>
          </p:nvPr>
        </p:nvSpPr>
        <p:spPr/>
        <p:txBody>
          <a:bodyPr/>
          <a:lstStyle/>
          <a:p>
            <a:r>
              <a:rPr kumimoji="1" lang="en-US" altLang="zh-CN" dirty="0"/>
              <a:t>Membership</a:t>
            </a:r>
            <a:r>
              <a:rPr kumimoji="1" lang="zh-CN" altLang="en-US" dirty="0"/>
              <a:t> </a:t>
            </a:r>
            <a:r>
              <a:rPr kumimoji="1" lang="en-US" altLang="zh-CN" dirty="0"/>
              <a:t>management</a:t>
            </a:r>
          </a:p>
          <a:p>
            <a:r>
              <a:rPr kumimoji="1" lang="en-US" altLang="zh-CN" dirty="0"/>
              <a:t>Examples</a:t>
            </a:r>
          </a:p>
          <a:p>
            <a:pPr lvl="1"/>
            <a:r>
              <a:rPr kumimoji="1" lang="en-US" altLang="zh-CN" dirty="0"/>
              <a:t>Multicast</a:t>
            </a:r>
          </a:p>
          <a:p>
            <a:pPr lvl="2"/>
            <a:r>
              <a:rPr kumimoji="1" lang="en-US" altLang="zh-CN" dirty="0"/>
              <a:t>224.0.0.0/4</a:t>
            </a:r>
          </a:p>
          <a:p>
            <a:pPr lvl="1"/>
            <a:r>
              <a:rPr kumimoji="1" lang="en-US" altLang="zh-CN" dirty="0"/>
              <a:t>Overlay</a:t>
            </a:r>
            <a:r>
              <a:rPr kumimoji="1" lang="zh-CN" altLang="en-US" dirty="0"/>
              <a:t> </a:t>
            </a:r>
            <a:r>
              <a:rPr kumimoji="1" lang="en-US" altLang="zh-CN" dirty="0"/>
              <a:t>network</a:t>
            </a:r>
          </a:p>
          <a:p>
            <a:pPr lvl="2"/>
            <a:r>
              <a:rPr kumimoji="1" lang="en-US" altLang="zh-CN" dirty="0"/>
              <a:t>MPI</a:t>
            </a:r>
            <a:endParaRPr kumimoji="1" lang="zh-CN" altLang="en-US" dirty="0"/>
          </a:p>
        </p:txBody>
      </p:sp>
      <p:sp>
        <p:nvSpPr>
          <p:cNvPr id="4" name="日期占位符 3">
            <a:extLst>
              <a:ext uri="{FF2B5EF4-FFF2-40B4-BE49-F238E27FC236}">
                <a16:creationId xmlns:a16="http://schemas.microsoft.com/office/drawing/2014/main" id="{5C64D1A5-3611-D041-BA36-7A3C6F089754}"/>
              </a:ext>
            </a:extLst>
          </p:cNvPr>
          <p:cNvSpPr>
            <a:spLocks noGrp="1"/>
          </p:cNvSpPr>
          <p:nvPr>
            <p:ph type="dt" sz="half" idx="10"/>
          </p:nvPr>
        </p:nvSpPr>
        <p:spPr/>
        <p:txBody>
          <a:bodyPr/>
          <a:lstStyle/>
          <a:p>
            <a:pPr>
              <a:defRPr/>
            </a:pPr>
            <a:fld id="{5E25D495-4E83-734A-B361-98646C770B85}" type="datetime1">
              <a:rPr lang="zh-CN" altLang="en-US" smtClean="0"/>
              <a:t>2022/9/12</a:t>
            </a:fld>
            <a:endParaRPr lang="zh-CN" altLang="en-US"/>
          </a:p>
        </p:txBody>
      </p:sp>
      <p:sp>
        <p:nvSpPr>
          <p:cNvPr id="5" name="页脚占位符 4">
            <a:extLst>
              <a:ext uri="{FF2B5EF4-FFF2-40B4-BE49-F238E27FC236}">
                <a16:creationId xmlns:a16="http://schemas.microsoft.com/office/drawing/2014/main" id="{EF649EA2-D2CE-CC43-9E64-D1E38D3247E0}"/>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A0D4525C-BDB2-0146-B7A5-9D8786B661F5}"/>
              </a:ext>
            </a:extLst>
          </p:cNvPr>
          <p:cNvSpPr>
            <a:spLocks noGrp="1"/>
          </p:cNvSpPr>
          <p:nvPr>
            <p:ph type="sldNum" sz="quarter" idx="12"/>
          </p:nvPr>
        </p:nvSpPr>
        <p:spPr/>
        <p:txBody>
          <a:bodyPr/>
          <a:lstStyle/>
          <a:p>
            <a:pPr>
              <a:defRPr/>
            </a:pPr>
            <a:fld id="{F8D90F34-42DB-264A-BD58-3BF4CA2B3944}" type="slidenum">
              <a:rPr lang="zh-CN" altLang="en-US" smtClean="0"/>
              <a:pPr>
                <a:defRPr/>
              </a:pPr>
              <a:t>13</a:t>
            </a:fld>
            <a:endParaRPr lang="zh-CN" altLang="en-US"/>
          </a:p>
        </p:txBody>
      </p:sp>
      <p:pic>
        <p:nvPicPr>
          <p:cNvPr id="7" name="图片 6">
            <a:extLst>
              <a:ext uri="{FF2B5EF4-FFF2-40B4-BE49-F238E27FC236}">
                <a16:creationId xmlns:a16="http://schemas.microsoft.com/office/drawing/2014/main" id="{16F84D6A-071F-994C-B534-70616498F55C}"/>
              </a:ext>
            </a:extLst>
          </p:cNvPr>
          <p:cNvPicPr>
            <a:picLocks noChangeAspect="1"/>
          </p:cNvPicPr>
          <p:nvPr/>
        </p:nvPicPr>
        <p:blipFill>
          <a:blip r:embed="rId2"/>
          <a:stretch>
            <a:fillRect/>
          </a:stretch>
        </p:blipFill>
        <p:spPr>
          <a:xfrm>
            <a:off x="4932040" y="1168499"/>
            <a:ext cx="4039264" cy="2472432"/>
          </a:xfrm>
          <a:prstGeom prst="rect">
            <a:avLst/>
          </a:prstGeom>
        </p:spPr>
      </p:pic>
      <p:grpSp>
        <p:nvGrpSpPr>
          <p:cNvPr id="31" name="组合 30">
            <a:extLst>
              <a:ext uri="{FF2B5EF4-FFF2-40B4-BE49-F238E27FC236}">
                <a16:creationId xmlns:a16="http://schemas.microsoft.com/office/drawing/2014/main" id="{BFB5194E-A9D7-734C-8C0F-13FA96C68A6E}"/>
              </a:ext>
            </a:extLst>
          </p:cNvPr>
          <p:cNvGrpSpPr/>
          <p:nvPr/>
        </p:nvGrpSpPr>
        <p:grpSpPr>
          <a:xfrm>
            <a:off x="172696" y="3944843"/>
            <a:ext cx="4471312" cy="2321813"/>
            <a:chOff x="172696" y="3771483"/>
            <a:chExt cx="5297626" cy="2590800"/>
          </a:xfrm>
        </p:grpSpPr>
        <p:sp>
          <p:nvSpPr>
            <p:cNvPr id="8" name="Line 1045">
              <a:extLst>
                <a:ext uri="{FF2B5EF4-FFF2-40B4-BE49-F238E27FC236}">
                  <a16:creationId xmlns:a16="http://schemas.microsoft.com/office/drawing/2014/main" id="{5DAD2AA2-F486-4C4C-BA1B-81B156BB23DE}"/>
                </a:ext>
              </a:extLst>
            </p:cNvPr>
            <p:cNvSpPr>
              <a:spLocks noChangeShapeType="1"/>
            </p:cNvSpPr>
            <p:nvPr/>
          </p:nvSpPr>
          <p:spPr bwMode="auto">
            <a:xfrm>
              <a:off x="2153896" y="5143083"/>
              <a:ext cx="18288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400"/>
            </a:p>
          </p:txBody>
        </p:sp>
        <p:sp>
          <p:nvSpPr>
            <p:cNvPr id="9" name="Rectangle 1046">
              <a:extLst>
                <a:ext uri="{FF2B5EF4-FFF2-40B4-BE49-F238E27FC236}">
                  <a16:creationId xmlns:a16="http://schemas.microsoft.com/office/drawing/2014/main" id="{4E756C80-B58B-964E-B87C-2CB400EC9959}"/>
                </a:ext>
              </a:extLst>
            </p:cNvPr>
            <p:cNvSpPr>
              <a:spLocks noChangeArrowheads="1"/>
            </p:cNvSpPr>
            <p:nvPr/>
          </p:nvSpPr>
          <p:spPr bwMode="auto">
            <a:xfrm>
              <a:off x="2113317" y="4685883"/>
              <a:ext cx="1925834" cy="39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4138" tIns="39688" rIns="84138" bIns="39688">
              <a:spAutoFit/>
            </a:bodyPr>
            <a:lstStyle>
              <a:lvl1pPr algn="l" defTabSz="742950">
                <a:defRPr sz="2400">
                  <a:solidFill>
                    <a:schemeClr val="tx1"/>
                  </a:solidFill>
                  <a:latin typeface="Times New Roman" charset="0"/>
                </a:defRPr>
              </a:lvl1pPr>
              <a:lvl2pPr marL="411163" algn="l" defTabSz="742950">
                <a:defRPr sz="2400">
                  <a:solidFill>
                    <a:schemeClr val="tx1"/>
                  </a:solidFill>
                  <a:latin typeface="Times New Roman" charset="0"/>
                </a:defRPr>
              </a:lvl2pPr>
              <a:lvl3pPr marL="819150" algn="l" defTabSz="742950">
                <a:defRPr sz="2400">
                  <a:solidFill>
                    <a:schemeClr val="tx1"/>
                  </a:solidFill>
                  <a:latin typeface="Times New Roman" charset="0"/>
                </a:defRPr>
              </a:lvl3pPr>
              <a:lvl4pPr marL="1230313" algn="l" defTabSz="742950">
                <a:defRPr sz="2400">
                  <a:solidFill>
                    <a:schemeClr val="tx1"/>
                  </a:solidFill>
                  <a:latin typeface="Times New Roman" charset="0"/>
                </a:defRPr>
              </a:lvl4pPr>
              <a:lvl5pPr marL="1639888" algn="l" defTabSz="742950">
                <a:defRPr sz="2400">
                  <a:solidFill>
                    <a:schemeClr val="tx1"/>
                  </a:solidFill>
                  <a:latin typeface="Times New Roman" charset="0"/>
                </a:defRPr>
              </a:lvl5pPr>
              <a:lvl6pPr marL="2097088" defTabSz="742950" eaLnBrk="0" fontAlgn="base" hangingPunct="0">
                <a:spcBef>
                  <a:spcPct val="0"/>
                </a:spcBef>
                <a:spcAft>
                  <a:spcPct val="0"/>
                </a:spcAft>
                <a:defRPr sz="2400">
                  <a:solidFill>
                    <a:schemeClr val="tx1"/>
                  </a:solidFill>
                  <a:latin typeface="Times New Roman" charset="0"/>
                </a:defRPr>
              </a:lvl6pPr>
              <a:lvl7pPr marL="2554288" defTabSz="742950" eaLnBrk="0" fontAlgn="base" hangingPunct="0">
                <a:spcBef>
                  <a:spcPct val="0"/>
                </a:spcBef>
                <a:spcAft>
                  <a:spcPct val="0"/>
                </a:spcAft>
                <a:defRPr sz="2400">
                  <a:solidFill>
                    <a:schemeClr val="tx1"/>
                  </a:solidFill>
                  <a:latin typeface="Times New Roman" charset="0"/>
                </a:defRPr>
              </a:lvl7pPr>
              <a:lvl8pPr marL="3011488" defTabSz="742950" eaLnBrk="0" fontAlgn="base" hangingPunct="0">
                <a:spcBef>
                  <a:spcPct val="0"/>
                </a:spcBef>
                <a:spcAft>
                  <a:spcPct val="0"/>
                </a:spcAft>
                <a:defRPr sz="2400">
                  <a:solidFill>
                    <a:schemeClr val="tx1"/>
                  </a:solidFill>
                  <a:latin typeface="Times New Roman" charset="0"/>
                </a:defRPr>
              </a:lvl8pPr>
              <a:lvl9pPr marL="3468688" defTabSz="742950" eaLnBrk="0" fontAlgn="base" hangingPunct="0">
                <a:spcBef>
                  <a:spcPct val="0"/>
                </a:spcBef>
                <a:spcAft>
                  <a:spcPct val="0"/>
                </a:spcAft>
                <a:defRPr sz="2400">
                  <a:solidFill>
                    <a:schemeClr val="tx1"/>
                  </a:solidFill>
                  <a:latin typeface="Times New Roman" charset="0"/>
                </a:defRPr>
              </a:lvl9pPr>
            </a:lstStyle>
            <a:p>
              <a:pPr algn="ctr"/>
              <a:r>
                <a:rPr lang="en-US" altLang="zh-CN" sz="1800">
                  <a:latin typeface="Arial" charset="0"/>
                </a:rPr>
                <a:t>Bcast (root=0)</a:t>
              </a:r>
              <a:endParaRPr lang="en-US" altLang="zh-CN" sz="1800" u="sng">
                <a:latin typeface="Arial" charset="0"/>
              </a:endParaRPr>
            </a:p>
          </p:txBody>
        </p:sp>
        <p:sp>
          <p:nvSpPr>
            <p:cNvPr id="10" name="Rectangle 1069">
              <a:extLst>
                <a:ext uri="{FF2B5EF4-FFF2-40B4-BE49-F238E27FC236}">
                  <a16:creationId xmlns:a16="http://schemas.microsoft.com/office/drawing/2014/main" id="{DFDB6F99-B29A-ED4E-8071-C0061706CCCB}"/>
                </a:ext>
              </a:extLst>
            </p:cNvPr>
            <p:cNvSpPr>
              <a:spLocks noChangeArrowheads="1"/>
            </p:cNvSpPr>
            <p:nvPr/>
          </p:nvSpPr>
          <p:spPr bwMode="auto">
            <a:xfrm>
              <a:off x="1256959" y="4479508"/>
              <a:ext cx="433387" cy="36671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4138" tIns="39688" rIns="84138" bIns="39688" anchor="ctr"/>
            <a:lstStyle>
              <a:lvl1pPr algn="l" defTabSz="742950">
                <a:defRPr sz="2400">
                  <a:solidFill>
                    <a:schemeClr val="tx1"/>
                  </a:solidFill>
                  <a:latin typeface="Times New Roman" charset="0"/>
                </a:defRPr>
              </a:lvl1pPr>
              <a:lvl2pPr marL="411163" algn="l" defTabSz="742950">
                <a:defRPr sz="2400">
                  <a:solidFill>
                    <a:schemeClr val="tx1"/>
                  </a:solidFill>
                  <a:latin typeface="Times New Roman" charset="0"/>
                </a:defRPr>
              </a:lvl2pPr>
              <a:lvl3pPr marL="819150" algn="l" defTabSz="742950">
                <a:defRPr sz="2400">
                  <a:solidFill>
                    <a:schemeClr val="tx1"/>
                  </a:solidFill>
                  <a:latin typeface="Times New Roman" charset="0"/>
                </a:defRPr>
              </a:lvl3pPr>
              <a:lvl4pPr marL="1230313" algn="l" defTabSz="742950">
                <a:defRPr sz="2400">
                  <a:solidFill>
                    <a:schemeClr val="tx1"/>
                  </a:solidFill>
                  <a:latin typeface="Times New Roman" charset="0"/>
                </a:defRPr>
              </a:lvl4pPr>
              <a:lvl5pPr marL="1639888" algn="l" defTabSz="742950">
                <a:defRPr sz="2400">
                  <a:solidFill>
                    <a:schemeClr val="tx1"/>
                  </a:solidFill>
                  <a:latin typeface="Times New Roman" charset="0"/>
                </a:defRPr>
              </a:lvl5pPr>
              <a:lvl6pPr marL="2097088" defTabSz="742950" eaLnBrk="0" fontAlgn="base" hangingPunct="0">
                <a:spcBef>
                  <a:spcPct val="0"/>
                </a:spcBef>
                <a:spcAft>
                  <a:spcPct val="0"/>
                </a:spcAft>
                <a:defRPr sz="2400">
                  <a:solidFill>
                    <a:schemeClr val="tx1"/>
                  </a:solidFill>
                  <a:latin typeface="Times New Roman" charset="0"/>
                </a:defRPr>
              </a:lvl6pPr>
              <a:lvl7pPr marL="2554288" defTabSz="742950" eaLnBrk="0" fontAlgn="base" hangingPunct="0">
                <a:spcBef>
                  <a:spcPct val="0"/>
                </a:spcBef>
                <a:spcAft>
                  <a:spcPct val="0"/>
                </a:spcAft>
                <a:defRPr sz="2400">
                  <a:solidFill>
                    <a:schemeClr val="tx1"/>
                  </a:solidFill>
                  <a:latin typeface="Times New Roman" charset="0"/>
                </a:defRPr>
              </a:lvl7pPr>
              <a:lvl8pPr marL="3011488" defTabSz="742950" eaLnBrk="0" fontAlgn="base" hangingPunct="0">
                <a:spcBef>
                  <a:spcPct val="0"/>
                </a:spcBef>
                <a:spcAft>
                  <a:spcPct val="0"/>
                </a:spcAft>
                <a:defRPr sz="2400">
                  <a:solidFill>
                    <a:schemeClr val="tx1"/>
                  </a:solidFill>
                  <a:latin typeface="Times New Roman" charset="0"/>
                </a:defRPr>
              </a:lvl8pPr>
              <a:lvl9pPr marL="3468688" defTabSz="742950" eaLnBrk="0" fontAlgn="base" hangingPunct="0">
                <a:spcBef>
                  <a:spcPct val="0"/>
                </a:spcBef>
                <a:spcAft>
                  <a:spcPct val="0"/>
                </a:spcAft>
                <a:defRPr sz="2400">
                  <a:solidFill>
                    <a:schemeClr val="tx1"/>
                  </a:solidFill>
                  <a:latin typeface="Times New Roman" charset="0"/>
                </a:defRPr>
              </a:lvl9pPr>
            </a:lstStyle>
            <a:p>
              <a:pPr algn="ctr"/>
              <a:r>
                <a:rPr lang="en-US" altLang="zh-CN" sz="1800">
                  <a:latin typeface="Arial" charset="0"/>
                </a:rPr>
                <a:t>A</a:t>
              </a:r>
              <a:endParaRPr lang="en-US" altLang="zh-CN" sz="1800" u="sng">
                <a:latin typeface="Arial" charset="0"/>
              </a:endParaRPr>
            </a:p>
          </p:txBody>
        </p:sp>
        <p:sp>
          <p:nvSpPr>
            <p:cNvPr id="11" name="Rectangle 1070">
              <a:extLst>
                <a:ext uri="{FF2B5EF4-FFF2-40B4-BE49-F238E27FC236}">
                  <a16:creationId xmlns:a16="http://schemas.microsoft.com/office/drawing/2014/main" id="{95D96A8F-282A-0C4F-886B-0D4B933E994A}"/>
                </a:ext>
              </a:extLst>
            </p:cNvPr>
            <p:cNvSpPr>
              <a:spLocks noChangeArrowheads="1"/>
            </p:cNvSpPr>
            <p:nvPr/>
          </p:nvSpPr>
          <p:spPr bwMode="auto">
            <a:xfrm>
              <a:off x="600485" y="4457283"/>
              <a:ext cx="353261" cy="39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4138" tIns="39688" rIns="84138" bIns="39688">
              <a:spAutoFit/>
            </a:bodyPr>
            <a:lstStyle>
              <a:lvl1pPr algn="l" defTabSz="742950">
                <a:defRPr sz="2400">
                  <a:solidFill>
                    <a:schemeClr val="tx1"/>
                  </a:solidFill>
                  <a:latin typeface="Times New Roman" charset="0"/>
                </a:defRPr>
              </a:lvl1pPr>
              <a:lvl2pPr marL="411163" algn="l" defTabSz="742950">
                <a:defRPr sz="2400">
                  <a:solidFill>
                    <a:schemeClr val="tx1"/>
                  </a:solidFill>
                  <a:latin typeface="Times New Roman" charset="0"/>
                </a:defRPr>
              </a:lvl2pPr>
              <a:lvl3pPr marL="819150" algn="l" defTabSz="742950">
                <a:defRPr sz="2400">
                  <a:solidFill>
                    <a:schemeClr val="tx1"/>
                  </a:solidFill>
                  <a:latin typeface="Times New Roman" charset="0"/>
                </a:defRPr>
              </a:lvl3pPr>
              <a:lvl4pPr marL="1230313" algn="l" defTabSz="742950">
                <a:defRPr sz="2400">
                  <a:solidFill>
                    <a:schemeClr val="tx1"/>
                  </a:solidFill>
                  <a:latin typeface="Times New Roman" charset="0"/>
                </a:defRPr>
              </a:lvl4pPr>
              <a:lvl5pPr marL="1639888" algn="l" defTabSz="742950">
                <a:defRPr sz="2400">
                  <a:solidFill>
                    <a:schemeClr val="tx1"/>
                  </a:solidFill>
                  <a:latin typeface="Times New Roman" charset="0"/>
                </a:defRPr>
              </a:lvl5pPr>
              <a:lvl6pPr marL="2097088" defTabSz="742950" eaLnBrk="0" fontAlgn="base" hangingPunct="0">
                <a:spcBef>
                  <a:spcPct val="0"/>
                </a:spcBef>
                <a:spcAft>
                  <a:spcPct val="0"/>
                </a:spcAft>
                <a:defRPr sz="2400">
                  <a:solidFill>
                    <a:schemeClr val="tx1"/>
                  </a:solidFill>
                  <a:latin typeface="Times New Roman" charset="0"/>
                </a:defRPr>
              </a:lvl6pPr>
              <a:lvl7pPr marL="2554288" defTabSz="742950" eaLnBrk="0" fontAlgn="base" hangingPunct="0">
                <a:spcBef>
                  <a:spcPct val="0"/>
                </a:spcBef>
                <a:spcAft>
                  <a:spcPct val="0"/>
                </a:spcAft>
                <a:defRPr sz="2400">
                  <a:solidFill>
                    <a:schemeClr val="tx1"/>
                  </a:solidFill>
                  <a:latin typeface="Times New Roman" charset="0"/>
                </a:defRPr>
              </a:lvl7pPr>
              <a:lvl8pPr marL="3011488" defTabSz="742950" eaLnBrk="0" fontAlgn="base" hangingPunct="0">
                <a:spcBef>
                  <a:spcPct val="0"/>
                </a:spcBef>
                <a:spcAft>
                  <a:spcPct val="0"/>
                </a:spcAft>
                <a:defRPr sz="2400">
                  <a:solidFill>
                    <a:schemeClr val="tx1"/>
                  </a:solidFill>
                  <a:latin typeface="Times New Roman" charset="0"/>
                </a:defRPr>
              </a:lvl8pPr>
              <a:lvl9pPr marL="3468688" defTabSz="742950" eaLnBrk="0" fontAlgn="base" hangingPunct="0">
                <a:spcBef>
                  <a:spcPct val="0"/>
                </a:spcBef>
                <a:spcAft>
                  <a:spcPct val="0"/>
                </a:spcAft>
                <a:defRPr sz="2400">
                  <a:solidFill>
                    <a:schemeClr val="tx1"/>
                  </a:solidFill>
                  <a:latin typeface="Times New Roman" charset="0"/>
                </a:defRPr>
              </a:lvl9pPr>
            </a:lstStyle>
            <a:p>
              <a:pPr algn="r"/>
              <a:r>
                <a:rPr lang="en-US" altLang="zh-CN" sz="1800">
                  <a:latin typeface="Arial" charset="0"/>
                </a:rPr>
                <a:t>0</a:t>
              </a:r>
              <a:endParaRPr lang="en-US" altLang="zh-CN" sz="1800" u="sng">
                <a:latin typeface="Arial" charset="0"/>
              </a:endParaRPr>
            </a:p>
          </p:txBody>
        </p:sp>
        <p:sp>
          <p:nvSpPr>
            <p:cNvPr id="12" name="Rectangle 1071">
              <a:extLst>
                <a:ext uri="{FF2B5EF4-FFF2-40B4-BE49-F238E27FC236}">
                  <a16:creationId xmlns:a16="http://schemas.microsoft.com/office/drawing/2014/main" id="{8605627F-C507-1540-B478-7EF485448350}"/>
                </a:ext>
              </a:extLst>
            </p:cNvPr>
            <p:cNvSpPr>
              <a:spLocks noChangeArrowheads="1"/>
            </p:cNvSpPr>
            <p:nvPr/>
          </p:nvSpPr>
          <p:spPr bwMode="auto">
            <a:xfrm>
              <a:off x="1256959" y="4917658"/>
              <a:ext cx="433387" cy="36671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73038" tIns="87312" rIns="173038" bIns="87312" anchor="ctr"/>
            <a:lstStyle>
              <a:lvl1pPr algn="l" defTabSz="3201988">
                <a:defRPr sz="2400">
                  <a:solidFill>
                    <a:schemeClr val="tx1"/>
                  </a:solidFill>
                  <a:latin typeface="Times New Roman" charset="0"/>
                </a:defRPr>
              </a:lvl1pPr>
              <a:lvl2pPr marL="857250" algn="l" defTabSz="3201988">
                <a:defRPr sz="2400">
                  <a:solidFill>
                    <a:schemeClr val="tx1"/>
                  </a:solidFill>
                  <a:latin typeface="Times New Roman" charset="0"/>
                </a:defRPr>
              </a:lvl2pPr>
              <a:lvl3pPr marL="1711325" algn="l" defTabSz="3201988">
                <a:defRPr sz="2400">
                  <a:solidFill>
                    <a:schemeClr val="tx1"/>
                  </a:solidFill>
                  <a:latin typeface="Times New Roman" charset="0"/>
                </a:defRPr>
              </a:lvl3pPr>
              <a:lvl4pPr marL="2568575" algn="l" defTabSz="3201988">
                <a:defRPr sz="2400">
                  <a:solidFill>
                    <a:schemeClr val="tx1"/>
                  </a:solidFill>
                  <a:latin typeface="Times New Roman" charset="0"/>
                </a:defRPr>
              </a:lvl4pPr>
              <a:lvl5pPr marL="3422650" algn="l" defTabSz="3201988">
                <a:defRPr sz="2400">
                  <a:solidFill>
                    <a:schemeClr val="tx1"/>
                  </a:solidFill>
                  <a:latin typeface="Times New Roman" charset="0"/>
                </a:defRPr>
              </a:lvl5pPr>
              <a:lvl6pPr marL="3879850" defTabSz="3201988" eaLnBrk="0" fontAlgn="base" hangingPunct="0">
                <a:spcBef>
                  <a:spcPct val="0"/>
                </a:spcBef>
                <a:spcAft>
                  <a:spcPct val="0"/>
                </a:spcAft>
                <a:defRPr sz="2400">
                  <a:solidFill>
                    <a:schemeClr val="tx1"/>
                  </a:solidFill>
                  <a:latin typeface="Times New Roman" charset="0"/>
                </a:defRPr>
              </a:lvl6pPr>
              <a:lvl7pPr marL="4337050" defTabSz="3201988" eaLnBrk="0" fontAlgn="base" hangingPunct="0">
                <a:spcBef>
                  <a:spcPct val="0"/>
                </a:spcBef>
                <a:spcAft>
                  <a:spcPct val="0"/>
                </a:spcAft>
                <a:defRPr sz="2400">
                  <a:solidFill>
                    <a:schemeClr val="tx1"/>
                  </a:solidFill>
                  <a:latin typeface="Times New Roman" charset="0"/>
                </a:defRPr>
              </a:lvl7pPr>
              <a:lvl8pPr marL="4794250" defTabSz="3201988" eaLnBrk="0" fontAlgn="base" hangingPunct="0">
                <a:spcBef>
                  <a:spcPct val="0"/>
                </a:spcBef>
                <a:spcAft>
                  <a:spcPct val="0"/>
                </a:spcAft>
                <a:defRPr sz="2400">
                  <a:solidFill>
                    <a:schemeClr val="tx1"/>
                  </a:solidFill>
                  <a:latin typeface="Times New Roman" charset="0"/>
                </a:defRPr>
              </a:lvl8pPr>
              <a:lvl9pPr marL="5251450" defTabSz="3201988" eaLnBrk="0" fontAlgn="base" hangingPunct="0">
                <a:spcBef>
                  <a:spcPct val="0"/>
                </a:spcBef>
                <a:spcAft>
                  <a:spcPct val="0"/>
                </a:spcAft>
                <a:defRPr sz="2400">
                  <a:solidFill>
                    <a:schemeClr val="tx1"/>
                  </a:solidFill>
                  <a:latin typeface="Times New Roman" charset="0"/>
                </a:defRPr>
              </a:lvl9pPr>
            </a:lstStyle>
            <a:p>
              <a:pPr algn="ctr"/>
              <a:r>
                <a:rPr lang="en-US" altLang="zh-CN" sz="1800" dirty="0">
                  <a:latin typeface="Arial" charset="0"/>
                </a:rPr>
                <a:t>?</a:t>
              </a:r>
              <a:endParaRPr lang="en-US" altLang="zh-CN" sz="1800" u="sng" dirty="0">
                <a:latin typeface="Arial" charset="0"/>
              </a:endParaRPr>
            </a:p>
          </p:txBody>
        </p:sp>
        <p:sp>
          <p:nvSpPr>
            <p:cNvPr id="13" name="Rectangle 1072">
              <a:extLst>
                <a:ext uri="{FF2B5EF4-FFF2-40B4-BE49-F238E27FC236}">
                  <a16:creationId xmlns:a16="http://schemas.microsoft.com/office/drawing/2014/main" id="{7F6F2D71-5EDC-8F47-BA18-08CD97B92214}"/>
                </a:ext>
              </a:extLst>
            </p:cNvPr>
            <p:cNvSpPr>
              <a:spLocks noChangeArrowheads="1"/>
            </p:cNvSpPr>
            <p:nvPr/>
          </p:nvSpPr>
          <p:spPr bwMode="auto">
            <a:xfrm>
              <a:off x="600485" y="4914483"/>
              <a:ext cx="353261" cy="39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4138" tIns="39688" rIns="84138" bIns="39688">
              <a:spAutoFit/>
            </a:bodyPr>
            <a:lstStyle>
              <a:lvl1pPr algn="l" defTabSz="742950">
                <a:defRPr sz="2400">
                  <a:solidFill>
                    <a:schemeClr val="tx1"/>
                  </a:solidFill>
                  <a:latin typeface="Times New Roman" charset="0"/>
                </a:defRPr>
              </a:lvl1pPr>
              <a:lvl2pPr marL="411163" algn="l" defTabSz="742950">
                <a:defRPr sz="2400">
                  <a:solidFill>
                    <a:schemeClr val="tx1"/>
                  </a:solidFill>
                  <a:latin typeface="Times New Roman" charset="0"/>
                </a:defRPr>
              </a:lvl2pPr>
              <a:lvl3pPr marL="819150" algn="l" defTabSz="742950">
                <a:defRPr sz="2400">
                  <a:solidFill>
                    <a:schemeClr val="tx1"/>
                  </a:solidFill>
                  <a:latin typeface="Times New Roman" charset="0"/>
                </a:defRPr>
              </a:lvl3pPr>
              <a:lvl4pPr marL="1230313" algn="l" defTabSz="742950">
                <a:defRPr sz="2400">
                  <a:solidFill>
                    <a:schemeClr val="tx1"/>
                  </a:solidFill>
                  <a:latin typeface="Times New Roman" charset="0"/>
                </a:defRPr>
              </a:lvl4pPr>
              <a:lvl5pPr marL="1639888" algn="l" defTabSz="742950">
                <a:defRPr sz="2400">
                  <a:solidFill>
                    <a:schemeClr val="tx1"/>
                  </a:solidFill>
                  <a:latin typeface="Times New Roman" charset="0"/>
                </a:defRPr>
              </a:lvl5pPr>
              <a:lvl6pPr marL="2097088" defTabSz="742950" eaLnBrk="0" fontAlgn="base" hangingPunct="0">
                <a:spcBef>
                  <a:spcPct val="0"/>
                </a:spcBef>
                <a:spcAft>
                  <a:spcPct val="0"/>
                </a:spcAft>
                <a:defRPr sz="2400">
                  <a:solidFill>
                    <a:schemeClr val="tx1"/>
                  </a:solidFill>
                  <a:latin typeface="Times New Roman" charset="0"/>
                </a:defRPr>
              </a:lvl6pPr>
              <a:lvl7pPr marL="2554288" defTabSz="742950" eaLnBrk="0" fontAlgn="base" hangingPunct="0">
                <a:spcBef>
                  <a:spcPct val="0"/>
                </a:spcBef>
                <a:spcAft>
                  <a:spcPct val="0"/>
                </a:spcAft>
                <a:defRPr sz="2400">
                  <a:solidFill>
                    <a:schemeClr val="tx1"/>
                  </a:solidFill>
                  <a:latin typeface="Times New Roman" charset="0"/>
                </a:defRPr>
              </a:lvl7pPr>
              <a:lvl8pPr marL="3011488" defTabSz="742950" eaLnBrk="0" fontAlgn="base" hangingPunct="0">
                <a:spcBef>
                  <a:spcPct val="0"/>
                </a:spcBef>
                <a:spcAft>
                  <a:spcPct val="0"/>
                </a:spcAft>
                <a:defRPr sz="2400">
                  <a:solidFill>
                    <a:schemeClr val="tx1"/>
                  </a:solidFill>
                  <a:latin typeface="Times New Roman" charset="0"/>
                </a:defRPr>
              </a:lvl8pPr>
              <a:lvl9pPr marL="3468688" defTabSz="742950" eaLnBrk="0" fontAlgn="base" hangingPunct="0">
                <a:spcBef>
                  <a:spcPct val="0"/>
                </a:spcBef>
                <a:spcAft>
                  <a:spcPct val="0"/>
                </a:spcAft>
                <a:defRPr sz="2400">
                  <a:solidFill>
                    <a:schemeClr val="tx1"/>
                  </a:solidFill>
                  <a:latin typeface="Times New Roman" charset="0"/>
                </a:defRPr>
              </a:lvl9pPr>
            </a:lstStyle>
            <a:p>
              <a:pPr algn="r"/>
              <a:r>
                <a:rPr lang="en-US" altLang="zh-CN" sz="1800">
                  <a:latin typeface="Arial" charset="0"/>
                </a:rPr>
                <a:t>1</a:t>
              </a:r>
              <a:endParaRPr lang="en-US" altLang="zh-CN" sz="1800" u="sng">
                <a:latin typeface="Arial" charset="0"/>
              </a:endParaRPr>
            </a:p>
          </p:txBody>
        </p:sp>
        <p:sp>
          <p:nvSpPr>
            <p:cNvPr id="14" name="Rectangle 1073">
              <a:extLst>
                <a:ext uri="{FF2B5EF4-FFF2-40B4-BE49-F238E27FC236}">
                  <a16:creationId xmlns:a16="http://schemas.microsoft.com/office/drawing/2014/main" id="{F829E816-8CC9-1945-99F8-D27F0DD9A528}"/>
                </a:ext>
              </a:extLst>
            </p:cNvPr>
            <p:cNvSpPr>
              <a:spLocks noChangeArrowheads="1"/>
            </p:cNvSpPr>
            <p:nvPr/>
          </p:nvSpPr>
          <p:spPr bwMode="auto">
            <a:xfrm>
              <a:off x="1256959" y="5354221"/>
              <a:ext cx="433387" cy="3683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73038" tIns="87312" rIns="173038" bIns="87312" anchor="ctr"/>
            <a:lstStyle>
              <a:lvl1pPr algn="l" defTabSz="3201988">
                <a:defRPr sz="2400">
                  <a:solidFill>
                    <a:schemeClr val="tx1"/>
                  </a:solidFill>
                  <a:latin typeface="Times New Roman" charset="0"/>
                </a:defRPr>
              </a:lvl1pPr>
              <a:lvl2pPr marL="857250" algn="l" defTabSz="3201988">
                <a:defRPr sz="2400">
                  <a:solidFill>
                    <a:schemeClr val="tx1"/>
                  </a:solidFill>
                  <a:latin typeface="Times New Roman" charset="0"/>
                </a:defRPr>
              </a:lvl2pPr>
              <a:lvl3pPr marL="1711325" algn="l" defTabSz="3201988">
                <a:defRPr sz="2400">
                  <a:solidFill>
                    <a:schemeClr val="tx1"/>
                  </a:solidFill>
                  <a:latin typeface="Times New Roman" charset="0"/>
                </a:defRPr>
              </a:lvl3pPr>
              <a:lvl4pPr marL="2568575" algn="l" defTabSz="3201988">
                <a:defRPr sz="2400">
                  <a:solidFill>
                    <a:schemeClr val="tx1"/>
                  </a:solidFill>
                  <a:latin typeface="Times New Roman" charset="0"/>
                </a:defRPr>
              </a:lvl4pPr>
              <a:lvl5pPr marL="3422650" algn="l" defTabSz="3201988">
                <a:defRPr sz="2400">
                  <a:solidFill>
                    <a:schemeClr val="tx1"/>
                  </a:solidFill>
                  <a:latin typeface="Times New Roman" charset="0"/>
                </a:defRPr>
              </a:lvl5pPr>
              <a:lvl6pPr marL="3879850" defTabSz="3201988" eaLnBrk="0" fontAlgn="base" hangingPunct="0">
                <a:spcBef>
                  <a:spcPct val="0"/>
                </a:spcBef>
                <a:spcAft>
                  <a:spcPct val="0"/>
                </a:spcAft>
                <a:defRPr sz="2400">
                  <a:solidFill>
                    <a:schemeClr val="tx1"/>
                  </a:solidFill>
                  <a:latin typeface="Times New Roman" charset="0"/>
                </a:defRPr>
              </a:lvl6pPr>
              <a:lvl7pPr marL="4337050" defTabSz="3201988" eaLnBrk="0" fontAlgn="base" hangingPunct="0">
                <a:spcBef>
                  <a:spcPct val="0"/>
                </a:spcBef>
                <a:spcAft>
                  <a:spcPct val="0"/>
                </a:spcAft>
                <a:defRPr sz="2400">
                  <a:solidFill>
                    <a:schemeClr val="tx1"/>
                  </a:solidFill>
                  <a:latin typeface="Times New Roman" charset="0"/>
                </a:defRPr>
              </a:lvl7pPr>
              <a:lvl8pPr marL="4794250" defTabSz="3201988" eaLnBrk="0" fontAlgn="base" hangingPunct="0">
                <a:spcBef>
                  <a:spcPct val="0"/>
                </a:spcBef>
                <a:spcAft>
                  <a:spcPct val="0"/>
                </a:spcAft>
                <a:defRPr sz="2400">
                  <a:solidFill>
                    <a:schemeClr val="tx1"/>
                  </a:solidFill>
                  <a:latin typeface="Times New Roman" charset="0"/>
                </a:defRPr>
              </a:lvl8pPr>
              <a:lvl9pPr marL="5251450" defTabSz="3201988" eaLnBrk="0" fontAlgn="base" hangingPunct="0">
                <a:spcBef>
                  <a:spcPct val="0"/>
                </a:spcBef>
                <a:spcAft>
                  <a:spcPct val="0"/>
                </a:spcAft>
                <a:defRPr sz="2400">
                  <a:solidFill>
                    <a:schemeClr val="tx1"/>
                  </a:solidFill>
                  <a:latin typeface="Times New Roman" charset="0"/>
                </a:defRPr>
              </a:lvl9pPr>
            </a:lstStyle>
            <a:p>
              <a:pPr algn="ctr"/>
              <a:r>
                <a:rPr lang="en-US" altLang="zh-CN" sz="1800">
                  <a:latin typeface="Arial" charset="0"/>
                </a:rPr>
                <a:t>?</a:t>
              </a:r>
            </a:p>
          </p:txBody>
        </p:sp>
        <p:sp>
          <p:nvSpPr>
            <p:cNvPr id="15" name="Rectangle 1074">
              <a:extLst>
                <a:ext uri="{FF2B5EF4-FFF2-40B4-BE49-F238E27FC236}">
                  <a16:creationId xmlns:a16="http://schemas.microsoft.com/office/drawing/2014/main" id="{EEBE8CF8-C9D3-D241-B838-8A1EF3B49043}"/>
                </a:ext>
              </a:extLst>
            </p:cNvPr>
            <p:cNvSpPr>
              <a:spLocks noChangeArrowheads="1"/>
            </p:cNvSpPr>
            <p:nvPr/>
          </p:nvSpPr>
          <p:spPr bwMode="auto">
            <a:xfrm>
              <a:off x="600485" y="5295483"/>
              <a:ext cx="353261" cy="39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4138" tIns="39688" rIns="84138" bIns="39688">
              <a:spAutoFit/>
            </a:bodyPr>
            <a:lstStyle>
              <a:lvl1pPr algn="l" defTabSz="742950">
                <a:defRPr sz="2400">
                  <a:solidFill>
                    <a:schemeClr val="tx1"/>
                  </a:solidFill>
                  <a:latin typeface="Times New Roman" charset="0"/>
                </a:defRPr>
              </a:lvl1pPr>
              <a:lvl2pPr marL="411163" algn="l" defTabSz="742950">
                <a:defRPr sz="2400">
                  <a:solidFill>
                    <a:schemeClr val="tx1"/>
                  </a:solidFill>
                  <a:latin typeface="Times New Roman" charset="0"/>
                </a:defRPr>
              </a:lvl2pPr>
              <a:lvl3pPr marL="819150" algn="l" defTabSz="742950">
                <a:defRPr sz="2400">
                  <a:solidFill>
                    <a:schemeClr val="tx1"/>
                  </a:solidFill>
                  <a:latin typeface="Times New Roman" charset="0"/>
                </a:defRPr>
              </a:lvl3pPr>
              <a:lvl4pPr marL="1230313" algn="l" defTabSz="742950">
                <a:defRPr sz="2400">
                  <a:solidFill>
                    <a:schemeClr val="tx1"/>
                  </a:solidFill>
                  <a:latin typeface="Times New Roman" charset="0"/>
                </a:defRPr>
              </a:lvl4pPr>
              <a:lvl5pPr marL="1639888" algn="l" defTabSz="742950">
                <a:defRPr sz="2400">
                  <a:solidFill>
                    <a:schemeClr val="tx1"/>
                  </a:solidFill>
                  <a:latin typeface="Times New Roman" charset="0"/>
                </a:defRPr>
              </a:lvl5pPr>
              <a:lvl6pPr marL="2097088" defTabSz="742950" eaLnBrk="0" fontAlgn="base" hangingPunct="0">
                <a:spcBef>
                  <a:spcPct val="0"/>
                </a:spcBef>
                <a:spcAft>
                  <a:spcPct val="0"/>
                </a:spcAft>
                <a:defRPr sz="2400">
                  <a:solidFill>
                    <a:schemeClr val="tx1"/>
                  </a:solidFill>
                  <a:latin typeface="Times New Roman" charset="0"/>
                </a:defRPr>
              </a:lvl6pPr>
              <a:lvl7pPr marL="2554288" defTabSz="742950" eaLnBrk="0" fontAlgn="base" hangingPunct="0">
                <a:spcBef>
                  <a:spcPct val="0"/>
                </a:spcBef>
                <a:spcAft>
                  <a:spcPct val="0"/>
                </a:spcAft>
                <a:defRPr sz="2400">
                  <a:solidFill>
                    <a:schemeClr val="tx1"/>
                  </a:solidFill>
                  <a:latin typeface="Times New Roman" charset="0"/>
                </a:defRPr>
              </a:lvl7pPr>
              <a:lvl8pPr marL="3011488" defTabSz="742950" eaLnBrk="0" fontAlgn="base" hangingPunct="0">
                <a:spcBef>
                  <a:spcPct val="0"/>
                </a:spcBef>
                <a:spcAft>
                  <a:spcPct val="0"/>
                </a:spcAft>
                <a:defRPr sz="2400">
                  <a:solidFill>
                    <a:schemeClr val="tx1"/>
                  </a:solidFill>
                  <a:latin typeface="Times New Roman" charset="0"/>
                </a:defRPr>
              </a:lvl8pPr>
              <a:lvl9pPr marL="3468688" defTabSz="742950" eaLnBrk="0" fontAlgn="base" hangingPunct="0">
                <a:spcBef>
                  <a:spcPct val="0"/>
                </a:spcBef>
                <a:spcAft>
                  <a:spcPct val="0"/>
                </a:spcAft>
                <a:defRPr sz="2400">
                  <a:solidFill>
                    <a:schemeClr val="tx1"/>
                  </a:solidFill>
                  <a:latin typeface="Times New Roman" charset="0"/>
                </a:defRPr>
              </a:lvl9pPr>
            </a:lstStyle>
            <a:p>
              <a:pPr algn="r"/>
              <a:r>
                <a:rPr lang="en-US" altLang="zh-CN" sz="1800">
                  <a:latin typeface="Arial" charset="0"/>
                </a:rPr>
                <a:t>2</a:t>
              </a:r>
              <a:endParaRPr lang="en-US" altLang="zh-CN" sz="1800" u="sng">
                <a:latin typeface="Arial" charset="0"/>
              </a:endParaRPr>
            </a:p>
          </p:txBody>
        </p:sp>
        <p:sp>
          <p:nvSpPr>
            <p:cNvPr id="16" name="Rectangle 1075">
              <a:extLst>
                <a:ext uri="{FF2B5EF4-FFF2-40B4-BE49-F238E27FC236}">
                  <a16:creationId xmlns:a16="http://schemas.microsoft.com/office/drawing/2014/main" id="{B6049815-F28D-D94C-A1E3-F7329A1DEC92}"/>
                </a:ext>
              </a:extLst>
            </p:cNvPr>
            <p:cNvSpPr>
              <a:spLocks noChangeArrowheads="1"/>
            </p:cNvSpPr>
            <p:nvPr/>
          </p:nvSpPr>
          <p:spPr bwMode="auto">
            <a:xfrm>
              <a:off x="1256959" y="5793958"/>
              <a:ext cx="433387" cy="36512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73038" tIns="87312" rIns="173038" bIns="87312" anchor="ctr"/>
            <a:lstStyle>
              <a:lvl1pPr algn="l" defTabSz="3201988">
                <a:defRPr sz="2400">
                  <a:solidFill>
                    <a:schemeClr val="tx1"/>
                  </a:solidFill>
                  <a:latin typeface="Times New Roman" charset="0"/>
                </a:defRPr>
              </a:lvl1pPr>
              <a:lvl2pPr marL="857250" algn="l" defTabSz="3201988">
                <a:defRPr sz="2400">
                  <a:solidFill>
                    <a:schemeClr val="tx1"/>
                  </a:solidFill>
                  <a:latin typeface="Times New Roman" charset="0"/>
                </a:defRPr>
              </a:lvl2pPr>
              <a:lvl3pPr marL="1711325" algn="l" defTabSz="3201988">
                <a:defRPr sz="2400">
                  <a:solidFill>
                    <a:schemeClr val="tx1"/>
                  </a:solidFill>
                  <a:latin typeface="Times New Roman" charset="0"/>
                </a:defRPr>
              </a:lvl3pPr>
              <a:lvl4pPr marL="2568575" algn="l" defTabSz="3201988">
                <a:defRPr sz="2400">
                  <a:solidFill>
                    <a:schemeClr val="tx1"/>
                  </a:solidFill>
                  <a:latin typeface="Times New Roman" charset="0"/>
                </a:defRPr>
              </a:lvl4pPr>
              <a:lvl5pPr marL="3422650" algn="l" defTabSz="3201988">
                <a:defRPr sz="2400">
                  <a:solidFill>
                    <a:schemeClr val="tx1"/>
                  </a:solidFill>
                  <a:latin typeface="Times New Roman" charset="0"/>
                </a:defRPr>
              </a:lvl5pPr>
              <a:lvl6pPr marL="3879850" defTabSz="3201988" eaLnBrk="0" fontAlgn="base" hangingPunct="0">
                <a:spcBef>
                  <a:spcPct val="0"/>
                </a:spcBef>
                <a:spcAft>
                  <a:spcPct val="0"/>
                </a:spcAft>
                <a:defRPr sz="2400">
                  <a:solidFill>
                    <a:schemeClr val="tx1"/>
                  </a:solidFill>
                  <a:latin typeface="Times New Roman" charset="0"/>
                </a:defRPr>
              </a:lvl6pPr>
              <a:lvl7pPr marL="4337050" defTabSz="3201988" eaLnBrk="0" fontAlgn="base" hangingPunct="0">
                <a:spcBef>
                  <a:spcPct val="0"/>
                </a:spcBef>
                <a:spcAft>
                  <a:spcPct val="0"/>
                </a:spcAft>
                <a:defRPr sz="2400">
                  <a:solidFill>
                    <a:schemeClr val="tx1"/>
                  </a:solidFill>
                  <a:latin typeface="Times New Roman" charset="0"/>
                </a:defRPr>
              </a:lvl7pPr>
              <a:lvl8pPr marL="4794250" defTabSz="3201988" eaLnBrk="0" fontAlgn="base" hangingPunct="0">
                <a:spcBef>
                  <a:spcPct val="0"/>
                </a:spcBef>
                <a:spcAft>
                  <a:spcPct val="0"/>
                </a:spcAft>
                <a:defRPr sz="2400">
                  <a:solidFill>
                    <a:schemeClr val="tx1"/>
                  </a:solidFill>
                  <a:latin typeface="Times New Roman" charset="0"/>
                </a:defRPr>
              </a:lvl8pPr>
              <a:lvl9pPr marL="5251450" defTabSz="3201988" eaLnBrk="0" fontAlgn="base" hangingPunct="0">
                <a:spcBef>
                  <a:spcPct val="0"/>
                </a:spcBef>
                <a:spcAft>
                  <a:spcPct val="0"/>
                </a:spcAft>
                <a:defRPr sz="2400">
                  <a:solidFill>
                    <a:schemeClr val="tx1"/>
                  </a:solidFill>
                  <a:latin typeface="Times New Roman" charset="0"/>
                </a:defRPr>
              </a:lvl9pPr>
            </a:lstStyle>
            <a:p>
              <a:pPr algn="ctr"/>
              <a:r>
                <a:rPr lang="en-US" altLang="zh-CN" sz="1800">
                  <a:latin typeface="Arial" charset="0"/>
                </a:rPr>
                <a:t>?</a:t>
              </a:r>
            </a:p>
          </p:txBody>
        </p:sp>
        <p:sp>
          <p:nvSpPr>
            <p:cNvPr id="17" name="Rectangle 1076">
              <a:extLst>
                <a:ext uri="{FF2B5EF4-FFF2-40B4-BE49-F238E27FC236}">
                  <a16:creationId xmlns:a16="http://schemas.microsoft.com/office/drawing/2014/main" id="{40F76AB8-843F-7D4D-9D8E-B580FC8067D3}"/>
                </a:ext>
              </a:extLst>
            </p:cNvPr>
            <p:cNvSpPr>
              <a:spLocks noChangeArrowheads="1"/>
            </p:cNvSpPr>
            <p:nvPr/>
          </p:nvSpPr>
          <p:spPr bwMode="auto">
            <a:xfrm>
              <a:off x="600485" y="5752683"/>
              <a:ext cx="353261" cy="39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4138" tIns="39688" rIns="84138" bIns="39688">
              <a:spAutoFit/>
            </a:bodyPr>
            <a:lstStyle>
              <a:lvl1pPr algn="l" defTabSz="742950">
                <a:defRPr sz="2400">
                  <a:solidFill>
                    <a:schemeClr val="tx1"/>
                  </a:solidFill>
                  <a:latin typeface="Times New Roman" charset="0"/>
                </a:defRPr>
              </a:lvl1pPr>
              <a:lvl2pPr marL="411163" algn="l" defTabSz="742950">
                <a:defRPr sz="2400">
                  <a:solidFill>
                    <a:schemeClr val="tx1"/>
                  </a:solidFill>
                  <a:latin typeface="Times New Roman" charset="0"/>
                </a:defRPr>
              </a:lvl2pPr>
              <a:lvl3pPr marL="819150" algn="l" defTabSz="742950">
                <a:defRPr sz="2400">
                  <a:solidFill>
                    <a:schemeClr val="tx1"/>
                  </a:solidFill>
                  <a:latin typeface="Times New Roman" charset="0"/>
                </a:defRPr>
              </a:lvl3pPr>
              <a:lvl4pPr marL="1230313" algn="l" defTabSz="742950">
                <a:defRPr sz="2400">
                  <a:solidFill>
                    <a:schemeClr val="tx1"/>
                  </a:solidFill>
                  <a:latin typeface="Times New Roman" charset="0"/>
                </a:defRPr>
              </a:lvl4pPr>
              <a:lvl5pPr marL="1639888" algn="l" defTabSz="742950">
                <a:defRPr sz="2400">
                  <a:solidFill>
                    <a:schemeClr val="tx1"/>
                  </a:solidFill>
                  <a:latin typeface="Times New Roman" charset="0"/>
                </a:defRPr>
              </a:lvl5pPr>
              <a:lvl6pPr marL="2097088" defTabSz="742950" eaLnBrk="0" fontAlgn="base" hangingPunct="0">
                <a:spcBef>
                  <a:spcPct val="0"/>
                </a:spcBef>
                <a:spcAft>
                  <a:spcPct val="0"/>
                </a:spcAft>
                <a:defRPr sz="2400">
                  <a:solidFill>
                    <a:schemeClr val="tx1"/>
                  </a:solidFill>
                  <a:latin typeface="Times New Roman" charset="0"/>
                </a:defRPr>
              </a:lvl6pPr>
              <a:lvl7pPr marL="2554288" defTabSz="742950" eaLnBrk="0" fontAlgn="base" hangingPunct="0">
                <a:spcBef>
                  <a:spcPct val="0"/>
                </a:spcBef>
                <a:spcAft>
                  <a:spcPct val="0"/>
                </a:spcAft>
                <a:defRPr sz="2400">
                  <a:solidFill>
                    <a:schemeClr val="tx1"/>
                  </a:solidFill>
                  <a:latin typeface="Times New Roman" charset="0"/>
                </a:defRPr>
              </a:lvl7pPr>
              <a:lvl8pPr marL="3011488" defTabSz="742950" eaLnBrk="0" fontAlgn="base" hangingPunct="0">
                <a:spcBef>
                  <a:spcPct val="0"/>
                </a:spcBef>
                <a:spcAft>
                  <a:spcPct val="0"/>
                </a:spcAft>
                <a:defRPr sz="2400">
                  <a:solidFill>
                    <a:schemeClr val="tx1"/>
                  </a:solidFill>
                  <a:latin typeface="Times New Roman" charset="0"/>
                </a:defRPr>
              </a:lvl8pPr>
              <a:lvl9pPr marL="3468688" defTabSz="742950" eaLnBrk="0" fontAlgn="base" hangingPunct="0">
                <a:spcBef>
                  <a:spcPct val="0"/>
                </a:spcBef>
                <a:spcAft>
                  <a:spcPct val="0"/>
                </a:spcAft>
                <a:defRPr sz="2400">
                  <a:solidFill>
                    <a:schemeClr val="tx1"/>
                  </a:solidFill>
                  <a:latin typeface="Times New Roman" charset="0"/>
                </a:defRPr>
              </a:lvl9pPr>
            </a:lstStyle>
            <a:p>
              <a:pPr algn="r"/>
              <a:r>
                <a:rPr lang="en-US" altLang="zh-CN" sz="1800">
                  <a:latin typeface="Arial" charset="0"/>
                </a:rPr>
                <a:t>3</a:t>
              </a:r>
              <a:endParaRPr lang="en-US" altLang="zh-CN" sz="1800" u="sng">
                <a:latin typeface="Arial" charset="0"/>
              </a:endParaRPr>
            </a:p>
          </p:txBody>
        </p:sp>
        <p:sp>
          <p:nvSpPr>
            <p:cNvPr id="18" name="Rectangle 1077">
              <a:extLst>
                <a:ext uri="{FF2B5EF4-FFF2-40B4-BE49-F238E27FC236}">
                  <a16:creationId xmlns:a16="http://schemas.microsoft.com/office/drawing/2014/main" id="{05DB507C-40CA-6F42-9E58-4EA910293898}"/>
                </a:ext>
              </a:extLst>
            </p:cNvPr>
            <p:cNvSpPr>
              <a:spLocks noChangeArrowheads="1"/>
            </p:cNvSpPr>
            <p:nvPr/>
          </p:nvSpPr>
          <p:spPr bwMode="auto">
            <a:xfrm>
              <a:off x="270516" y="3900070"/>
              <a:ext cx="858459" cy="419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4138" tIns="39688" rIns="84138" bIns="39688">
              <a:spAutoFit/>
            </a:bodyPr>
            <a:lstStyle>
              <a:lvl1pPr algn="l" defTabSz="742950">
                <a:defRPr sz="2400">
                  <a:solidFill>
                    <a:schemeClr val="tx1"/>
                  </a:solidFill>
                  <a:latin typeface="Times New Roman" charset="0"/>
                </a:defRPr>
              </a:lvl1pPr>
              <a:lvl2pPr marL="411163" algn="l" defTabSz="742950">
                <a:defRPr sz="2400">
                  <a:solidFill>
                    <a:schemeClr val="tx1"/>
                  </a:solidFill>
                  <a:latin typeface="Times New Roman" charset="0"/>
                </a:defRPr>
              </a:lvl2pPr>
              <a:lvl3pPr marL="819150" algn="l" defTabSz="742950">
                <a:defRPr sz="2400">
                  <a:solidFill>
                    <a:schemeClr val="tx1"/>
                  </a:solidFill>
                  <a:latin typeface="Times New Roman" charset="0"/>
                </a:defRPr>
              </a:lvl3pPr>
              <a:lvl4pPr marL="1230313" algn="l" defTabSz="742950">
                <a:defRPr sz="2400">
                  <a:solidFill>
                    <a:schemeClr val="tx1"/>
                  </a:solidFill>
                  <a:latin typeface="Times New Roman" charset="0"/>
                </a:defRPr>
              </a:lvl4pPr>
              <a:lvl5pPr marL="1639888" algn="l" defTabSz="742950">
                <a:defRPr sz="2400">
                  <a:solidFill>
                    <a:schemeClr val="tx1"/>
                  </a:solidFill>
                  <a:latin typeface="Times New Roman" charset="0"/>
                </a:defRPr>
              </a:lvl5pPr>
              <a:lvl6pPr marL="2097088" defTabSz="742950" eaLnBrk="0" fontAlgn="base" hangingPunct="0">
                <a:spcBef>
                  <a:spcPct val="0"/>
                </a:spcBef>
                <a:spcAft>
                  <a:spcPct val="0"/>
                </a:spcAft>
                <a:defRPr sz="2400">
                  <a:solidFill>
                    <a:schemeClr val="tx1"/>
                  </a:solidFill>
                  <a:latin typeface="Times New Roman" charset="0"/>
                </a:defRPr>
              </a:lvl6pPr>
              <a:lvl7pPr marL="2554288" defTabSz="742950" eaLnBrk="0" fontAlgn="base" hangingPunct="0">
                <a:spcBef>
                  <a:spcPct val="0"/>
                </a:spcBef>
                <a:spcAft>
                  <a:spcPct val="0"/>
                </a:spcAft>
                <a:defRPr sz="2400">
                  <a:solidFill>
                    <a:schemeClr val="tx1"/>
                  </a:solidFill>
                  <a:latin typeface="Times New Roman" charset="0"/>
                </a:defRPr>
              </a:lvl7pPr>
              <a:lvl8pPr marL="3011488" defTabSz="742950" eaLnBrk="0" fontAlgn="base" hangingPunct="0">
                <a:spcBef>
                  <a:spcPct val="0"/>
                </a:spcBef>
                <a:spcAft>
                  <a:spcPct val="0"/>
                </a:spcAft>
                <a:defRPr sz="2400">
                  <a:solidFill>
                    <a:schemeClr val="tx1"/>
                  </a:solidFill>
                  <a:latin typeface="Times New Roman" charset="0"/>
                </a:defRPr>
              </a:lvl8pPr>
              <a:lvl9pPr marL="3468688" defTabSz="742950" eaLnBrk="0" fontAlgn="base" hangingPunct="0">
                <a:spcBef>
                  <a:spcPct val="0"/>
                </a:spcBef>
                <a:spcAft>
                  <a:spcPct val="0"/>
                </a:spcAft>
                <a:defRPr sz="2400">
                  <a:solidFill>
                    <a:schemeClr val="tx1"/>
                  </a:solidFill>
                  <a:latin typeface="Times New Roman" charset="0"/>
                </a:defRPr>
              </a:lvl9pPr>
            </a:lstStyle>
            <a:p>
              <a:pPr algn="ctr">
                <a:lnSpc>
                  <a:spcPct val="80000"/>
                </a:lnSpc>
              </a:pPr>
              <a:r>
                <a:rPr lang="en-US" altLang="zh-CN" sz="1200">
                  <a:latin typeface="Arial" charset="0"/>
                </a:rPr>
                <a:t>Process</a:t>
              </a:r>
            </a:p>
            <a:p>
              <a:pPr algn="ctr">
                <a:lnSpc>
                  <a:spcPct val="80000"/>
                </a:lnSpc>
              </a:pPr>
              <a:r>
                <a:rPr lang="en-US" altLang="zh-CN" sz="1200">
                  <a:latin typeface="Arial" charset="0"/>
                </a:rPr>
                <a:t>Ranks</a:t>
              </a:r>
              <a:endParaRPr lang="en-US" altLang="zh-CN" sz="1800" u="sng">
                <a:latin typeface="Arial" charset="0"/>
              </a:endParaRPr>
            </a:p>
          </p:txBody>
        </p:sp>
        <p:sp>
          <p:nvSpPr>
            <p:cNvPr id="19" name="Rectangle 1078">
              <a:extLst>
                <a:ext uri="{FF2B5EF4-FFF2-40B4-BE49-F238E27FC236}">
                  <a16:creationId xmlns:a16="http://schemas.microsoft.com/office/drawing/2014/main" id="{66444401-3528-6B4B-9624-611AA890AD70}"/>
                </a:ext>
              </a:extLst>
            </p:cNvPr>
            <p:cNvSpPr>
              <a:spLocks noChangeArrowheads="1"/>
            </p:cNvSpPr>
            <p:nvPr/>
          </p:nvSpPr>
          <p:spPr bwMode="auto">
            <a:xfrm>
              <a:off x="1163296" y="3887371"/>
              <a:ext cx="700137" cy="43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lnSpc>
                  <a:spcPct val="80000"/>
                </a:lnSpc>
              </a:pPr>
              <a:r>
                <a:rPr lang="en-US" altLang="zh-CN" sz="1200"/>
                <a:t>Send</a:t>
              </a:r>
            </a:p>
            <a:p>
              <a:pPr algn="l">
                <a:lnSpc>
                  <a:spcPct val="80000"/>
                </a:lnSpc>
              </a:pPr>
              <a:r>
                <a:rPr lang="en-US" altLang="zh-CN" sz="1200"/>
                <a:t>buffer</a:t>
              </a:r>
            </a:p>
          </p:txBody>
        </p:sp>
        <p:sp>
          <p:nvSpPr>
            <p:cNvPr id="20" name="Rectangle 1029">
              <a:extLst>
                <a:ext uri="{FF2B5EF4-FFF2-40B4-BE49-F238E27FC236}">
                  <a16:creationId xmlns:a16="http://schemas.microsoft.com/office/drawing/2014/main" id="{5230080A-328F-CC45-807C-DF40588D23DE}"/>
                </a:ext>
              </a:extLst>
            </p:cNvPr>
            <p:cNvSpPr>
              <a:spLocks noChangeArrowheads="1"/>
            </p:cNvSpPr>
            <p:nvPr/>
          </p:nvSpPr>
          <p:spPr bwMode="auto">
            <a:xfrm>
              <a:off x="4859135" y="4479508"/>
              <a:ext cx="433387" cy="36671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4138" tIns="39688" rIns="84138" bIns="39688" anchor="ctr"/>
            <a:lstStyle>
              <a:lvl1pPr algn="l" defTabSz="742950">
                <a:defRPr sz="2400">
                  <a:solidFill>
                    <a:schemeClr val="tx1"/>
                  </a:solidFill>
                  <a:latin typeface="Times New Roman" charset="0"/>
                </a:defRPr>
              </a:lvl1pPr>
              <a:lvl2pPr marL="411163" algn="l" defTabSz="742950">
                <a:defRPr sz="2400">
                  <a:solidFill>
                    <a:schemeClr val="tx1"/>
                  </a:solidFill>
                  <a:latin typeface="Times New Roman" charset="0"/>
                </a:defRPr>
              </a:lvl2pPr>
              <a:lvl3pPr marL="819150" algn="l" defTabSz="742950">
                <a:defRPr sz="2400">
                  <a:solidFill>
                    <a:schemeClr val="tx1"/>
                  </a:solidFill>
                  <a:latin typeface="Times New Roman" charset="0"/>
                </a:defRPr>
              </a:lvl3pPr>
              <a:lvl4pPr marL="1230313" algn="l" defTabSz="742950">
                <a:defRPr sz="2400">
                  <a:solidFill>
                    <a:schemeClr val="tx1"/>
                  </a:solidFill>
                  <a:latin typeface="Times New Roman" charset="0"/>
                </a:defRPr>
              </a:lvl4pPr>
              <a:lvl5pPr marL="1639888" algn="l" defTabSz="742950">
                <a:defRPr sz="2400">
                  <a:solidFill>
                    <a:schemeClr val="tx1"/>
                  </a:solidFill>
                  <a:latin typeface="Times New Roman" charset="0"/>
                </a:defRPr>
              </a:lvl5pPr>
              <a:lvl6pPr marL="2097088" defTabSz="742950" eaLnBrk="0" fontAlgn="base" hangingPunct="0">
                <a:spcBef>
                  <a:spcPct val="0"/>
                </a:spcBef>
                <a:spcAft>
                  <a:spcPct val="0"/>
                </a:spcAft>
                <a:defRPr sz="2400">
                  <a:solidFill>
                    <a:schemeClr val="tx1"/>
                  </a:solidFill>
                  <a:latin typeface="Times New Roman" charset="0"/>
                </a:defRPr>
              </a:lvl6pPr>
              <a:lvl7pPr marL="2554288" defTabSz="742950" eaLnBrk="0" fontAlgn="base" hangingPunct="0">
                <a:spcBef>
                  <a:spcPct val="0"/>
                </a:spcBef>
                <a:spcAft>
                  <a:spcPct val="0"/>
                </a:spcAft>
                <a:defRPr sz="2400">
                  <a:solidFill>
                    <a:schemeClr val="tx1"/>
                  </a:solidFill>
                  <a:latin typeface="Times New Roman" charset="0"/>
                </a:defRPr>
              </a:lvl7pPr>
              <a:lvl8pPr marL="3011488" defTabSz="742950" eaLnBrk="0" fontAlgn="base" hangingPunct="0">
                <a:spcBef>
                  <a:spcPct val="0"/>
                </a:spcBef>
                <a:spcAft>
                  <a:spcPct val="0"/>
                </a:spcAft>
                <a:defRPr sz="2400">
                  <a:solidFill>
                    <a:schemeClr val="tx1"/>
                  </a:solidFill>
                  <a:latin typeface="Times New Roman" charset="0"/>
                </a:defRPr>
              </a:lvl8pPr>
              <a:lvl9pPr marL="3468688" defTabSz="742950" eaLnBrk="0" fontAlgn="base" hangingPunct="0">
                <a:spcBef>
                  <a:spcPct val="0"/>
                </a:spcBef>
                <a:spcAft>
                  <a:spcPct val="0"/>
                </a:spcAft>
                <a:defRPr sz="2400">
                  <a:solidFill>
                    <a:schemeClr val="tx1"/>
                  </a:solidFill>
                  <a:latin typeface="Times New Roman" charset="0"/>
                </a:defRPr>
              </a:lvl9pPr>
            </a:lstStyle>
            <a:p>
              <a:pPr algn="ctr"/>
              <a:r>
                <a:rPr lang="en-US" altLang="zh-CN" sz="1800">
                  <a:latin typeface="Arial" charset="0"/>
                </a:rPr>
                <a:t>A</a:t>
              </a:r>
              <a:endParaRPr lang="en-US" altLang="zh-CN" sz="1800" u="sng">
                <a:latin typeface="Arial" charset="0"/>
              </a:endParaRPr>
            </a:p>
          </p:txBody>
        </p:sp>
        <p:sp>
          <p:nvSpPr>
            <p:cNvPr id="21" name="Rectangle 1030">
              <a:extLst>
                <a:ext uri="{FF2B5EF4-FFF2-40B4-BE49-F238E27FC236}">
                  <a16:creationId xmlns:a16="http://schemas.microsoft.com/office/drawing/2014/main" id="{8921DBB5-1BB0-F949-B1EF-10E690A8A6DF}"/>
                </a:ext>
              </a:extLst>
            </p:cNvPr>
            <p:cNvSpPr>
              <a:spLocks noChangeArrowheads="1"/>
            </p:cNvSpPr>
            <p:nvPr/>
          </p:nvSpPr>
          <p:spPr bwMode="auto">
            <a:xfrm>
              <a:off x="4202661" y="4457283"/>
              <a:ext cx="353261" cy="39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4138" tIns="39688" rIns="84138" bIns="39688">
              <a:spAutoFit/>
            </a:bodyPr>
            <a:lstStyle>
              <a:lvl1pPr algn="l" defTabSz="742950">
                <a:defRPr sz="2400">
                  <a:solidFill>
                    <a:schemeClr val="tx1"/>
                  </a:solidFill>
                  <a:latin typeface="Times New Roman" charset="0"/>
                </a:defRPr>
              </a:lvl1pPr>
              <a:lvl2pPr marL="411163" algn="l" defTabSz="742950">
                <a:defRPr sz="2400">
                  <a:solidFill>
                    <a:schemeClr val="tx1"/>
                  </a:solidFill>
                  <a:latin typeface="Times New Roman" charset="0"/>
                </a:defRPr>
              </a:lvl2pPr>
              <a:lvl3pPr marL="819150" algn="l" defTabSz="742950">
                <a:defRPr sz="2400">
                  <a:solidFill>
                    <a:schemeClr val="tx1"/>
                  </a:solidFill>
                  <a:latin typeface="Times New Roman" charset="0"/>
                </a:defRPr>
              </a:lvl3pPr>
              <a:lvl4pPr marL="1230313" algn="l" defTabSz="742950">
                <a:defRPr sz="2400">
                  <a:solidFill>
                    <a:schemeClr val="tx1"/>
                  </a:solidFill>
                  <a:latin typeface="Times New Roman" charset="0"/>
                </a:defRPr>
              </a:lvl4pPr>
              <a:lvl5pPr marL="1639888" algn="l" defTabSz="742950">
                <a:defRPr sz="2400">
                  <a:solidFill>
                    <a:schemeClr val="tx1"/>
                  </a:solidFill>
                  <a:latin typeface="Times New Roman" charset="0"/>
                </a:defRPr>
              </a:lvl5pPr>
              <a:lvl6pPr marL="2097088" defTabSz="742950" eaLnBrk="0" fontAlgn="base" hangingPunct="0">
                <a:spcBef>
                  <a:spcPct val="0"/>
                </a:spcBef>
                <a:spcAft>
                  <a:spcPct val="0"/>
                </a:spcAft>
                <a:defRPr sz="2400">
                  <a:solidFill>
                    <a:schemeClr val="tx1"/>
                  </a:solidFill>
                  <a:latin typeface="Times New Roman" charset="0"/>
                </a:defRPr>
              </a:lvl6pPr>
              <a:lvl7pPr marL="2554288" defTabSz="742950" eaLnBrk="0" fontAlgn="base" hangingPunct="0">
                <a:spcBef>
                  <a:spcPct val="0"/>
                </a:spcBef>
                <a:spcAft>
                  <a:spcPct val="0"/>
                </a:spcAft>
                <a:defRPr sz="2400">
                  <a:solidFill>
                    <a:schemeClr val="tx1"/>
                  </a:solidFill>
                  <a:latin typeface="Times New Roman" charset="0"/>
                </a:defRPr>
              </a:lvl7pPr>
              <a:lvl8pPr marL="3011488" defTabSz="742950" eaLnBrk="0" fontAlgn="base" hangingPunct="0">
                <a:spcBef>
                  <a:spcPct val="0"/>
                </a:spcBef>
                <a:spcAft>
                  <a:spcPct val="0"/>
                </a:spcAft>
                <a:defRPr sz="2400">
                  <a:solidFill>
                    <a:schemeClr val="tx1"/>
                  </a:solidFill>
                  <a:latin typeface="Times New Roman" charset="0"/>
                </a:defRPr>
              </a:lvl8pPr>
              <a:lvl9pPr marL="3468688" defTabSz="742950" eaLnBrk="0" fontAlgn="base" hangingPunct="0">
                <a:spcBef>
                  <a:spcPct val="0"/>
                </a:spcBef>
                <a:spcAft>
                  <a:spcPct val="0"/>
                </a:spcAft>
                <a:defRPr sz="2400">
                  <a:solidFill>
                    <a:schemeClr val="tx1"/>
                  </a:solidFill>
                  <a:latin typeface="Times New Roman" charset="0"/>
                </a:defRPr>
              </a:lvl9pPr>
            </a:lstStyle>
            <a:p>
              <a:pPr algn="r"/>
              <a:r>
                <a:rPr lang="en-US" altLang="zh-CN" sz="1800">
                  <a:latin typeface="Arial" charset="0"/>
                </a:rPr>
                <a:t>0</a:t>
              </a:r>
              <a:endParaRPr lang="en-US" altLang="zh-CN" sz="1800" u="sng">
                <a:latin typeface="Arial" charset="0"/>
              </a:endParaRPr>
            </a:p>
          </p:txBody>
        </p:sp>
        <p:sp>
          <p:nvSpPr>
            <p:cNvPr id="22" name="Rectangle 1031">
              <a:extLst>
                <a:ext uri="{FF2B5EF4-FFF2-40B4-BE49-F238E27FC236}">
                  <a16:creationId xmlns:a16="http://schemas.microsoft.com/office/drawing/2014/main" id="{172C3BF0-30FE-4043-9B3F-09910DDE1A1F}"/>
                </a:ext>
              </a:extLst>
            </p:cNvPr>
            <p:cNvSpPr>
              <a:spLocks noChangeArrowheads="1"/>
            </p:cNvSpPr>
            <p:nvPr/>
          </p:nvSpPr>
          <p:spPr bwMode="auto">
            <a:xfrm>
              <a:off x="4859135" y="4917658"/>
              <a:ext cx="433387" cy="36671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73038" tIns="87312" rIns="173038" bIns="87312" anchor="ctr"/>
            <a:lstStyle>
              <a:lvl1pPr algn="l" defTabSz="3201988">
                <a:defRPr sz="2400">
                  <a:solidFill>
                    <a:schemeClr val="tx1"/>
                  </a:solidFill>
                  <a:latin typeface="Times New Roman" charset="0"/>
                </a:defRPr>
              </a:lvl1pPr>
              <a:lvl2pPr marL="857250" algn="l" defTabSz="3201988">
                <a:defRPr sz="2400">
                  <a:solidFill>
                    <a:schemeClr val="tx1"/>
                  </a:solidFill>
                  <a:latin typeface="Times New Roman" charset="0"/>
                </a:defRPr>
              </a:lvl2pPr>
              <a:lvl3pPr marL="1711325" algn="l" defTabSz="3201988">
                <a:defRPr sz="2400">
                  <a:solidFill>
                    <a:schemeClr val="tx1"/>
                  </a:solidFill>
                  <a:latin typeface="Times New Roman" charset="0"/>
                </a:defRPr>
              </a:lvl3pPr>
              <a:lvl4pPr marL="2568575" algn="l" defTabSz="3201988">
                <a:defRPr sz="2400">
                  <a:solidFill>
                    <a:schemeClr val="tx1"/>
                  </a:solidFill>
                  <a:latin typeface="Times New Roman" charset="0"/>
                </a:defRPr>
              </a:lvl4pPr>
              <a:lvl5pPr marL="3422650" algn="l" defTabSz="3201988">
                <a:defRPr sz="2400">
                  <a:solidFill>
                    <a:schemeClr val="tx1"/>
                  </a:solidFill>
                  <a:latin typeface="Times New Roman" charset="0"/>
                </a:defRPr>
              </a:lvl5pPr>
              <a:lvl6pPr marL="3879850" defTabSz="3201988" eaLnBrk="0" fontAlgn="base" hangingPunct="0">
                <a:spcBef>
                  <a:spcPct val="0"/>
                </a:spcBef>
                <a:spcAft>
                  <a:spcPct val="0"/>
                </a:spcAft>
                <a:defRPr sz="2400">
                  <a:solidFill>
                    <a:schemeClr val="tx1"/>
                  </a:solidFill>
                  <a:latin typeface="Times New Roman" charset="0"/>
                </a:defRPr>
              </a:lvl6pPr>
              <a:lvl7pPr marL="4337050" defTabSz="3201988" eaLnBrk="0" fontAlgn="base" hangingPunct="0">
                <a:spcBef>
                  <a:spcPct val="0"/>
                </a:spcBef>
                <a:spcAft>
                  <a:spcPct val="0"/>
                </a:spcAft>
                <a:defRPr sz="2400">
                  <a:solidFill>
                    <a:schemeClr val="tx1"/>
                  </a:solidFill>
                  <a:latin typeface="Times New Roman" charset="0"/>
                </a:defRPr>
              </a:lvl7pPr>
              <a:lvl8pPr marL="4794250" defTabSz="3201988" eaLnBrk="0" fontAlgn="base" hangingPunct="0">
                <a:spcBef>
                  <a:spcPct val="0"/>
                </a:spcBef>
                <a:spcAft>
                  <a:spcPct val="0"/>
                </a:spcAft>
                <a:defRPr sz="2400">
                  <a:solidFill>
                    <a:schemeClr val="tx1"/>
                  </a:solidFill>
                  <a:latin typeface="Times New Roman" charset="0"/>
                </a:defRPr>
              </a:lvl8pPr>
              <a:lvl9pPr marL="5251450" defTabSz="3201988" eaLnBrk="0" fontAlgn="base" hangingPunct="0">
                <a:spcBef>
                  <a:spcPct val="0"/>
                </a:spcBef>
                <a:spcAft>
                  <a:spcPct val="0"/>
                </a:spcAft>
                <a:defRPr sz="2400">
                  <a:solidFill>
                    <a:schemeClr val="tx1"/>
                  </a:solidFill>
                  <a:latin typeface="Times New Roman" charset="0"/>
                </a:defRPr>
              </a:lvl9pPr>
            </a:lstStyle>
            <a:p>
              <a:pPr algn="ctr"/>
              <a:r>
                <a:rPr lang="en-US" altLang="zh-CN" sz="1800">
                  <a:latin typeface="Arial" charset="0"/>
                </a:rPr>
                <a:t>A</a:t>
              </a:r>
              <a:endParaRPr lang="en-US" altLang="zh-CN" sz="1800" u="sng">
                <a:latin typeface="Arial" charset="0"/>
              </a:endParaRPr>
            </a:p>
          </p:txBody>
        </p:sp>
        <p:sp>
          <p:nvSpPr>
            <p:cNvPr id="23" name="Rectangle 1032">
              <a:extLst>
                <a:ext uri="{FF2B5EF4-FFF2-40B4-BE49-F238E27FC236}">
                  <a16:creationId xmlns:a16="http://schemas.microsoft.com/office/drawing/2014/main" id="{07848C58-10F5-8449-8EB7-FA400933A6EE}"/>
                </a:ext>
              </a:extLst>
            </p:cNvPr>
            <p:cNvSpPr>
              <a:spLocks noChangeArrowheads="1"/>
            </p:cNvSpPr>
            <p:nvPr/>
          </p:nvSpPr>
          <p:spPr bwMode="auto">
            <a:xfrm>
              <a:off x="4202661" y="4914483"/>
              <a:ext cx="353261" cy="39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4138" tIns="39688" rIns="84138" bIns="39688">
              <a:spAutoFit/>
            </a:bodyPr>
            <a:lstStyle>
              <a:lvl1pPr algn="l" defTabSz="742950">
                <a:defRPr sz="2400">
                  <a:solidFill>
                    <a:schemeClr val="tx1"/>
                  </a:solidFill>
                  <a:latin typeface="Times New Roman" charset="0"/>
                </a:defRPr>
              </a:lvl1pPr>
              <a:lvl2pPr marL="411163" algn="l" defTabSz="742950">
                <a:defRPr sz="2400">
                  <a:solidFill>
                    <a:schemeClr val="tx1"/>
                  </a:solidFill>
                  <a:latin typeface="Times New Roman" charset="0"/>
                </a:defRPr>
              </a:lvl2pPr>
              <a:lvl3pPr marL="819150" algn="l" defTabSz="742950">
                <a:defRPr sz="2400">
                  <a:solidFill>
                    <a:schemeClr val="tx1"/>
                  </a:solidFill>
                  <a:latin typeface="Times New Roman" charset="0"/>
                </a:defRPr>
              </a:lvl3pPr>
              <a:lvl4pPr marL="1230313" algn="l" defTabSz="742950">
                <a:defRPr sz="2400">
                  <a:solidFill>
                    <a:schemeClr val="tx1"/>
                  </a:solidFill>
                  <a:latin typeface="Times New Roman" charset="0"/>
                </a:defRPr>
              </a:lvl4pPr>
              <a:lvl5pPr marL="1639888" algn="l" defTabSz="742950">
                <a:defRPr sz="2400">
                  <a:solidFill>
                    <a:schemeClr val="tx1"/>
                  </a:solidFill>
                  <a:latin typeface="Times New Roman" charset="0"/>
                </a:defRPr>
              </a:lvl5pPr>
              <a:lvl6pPr marL="2097088" defTabSz="742950" eaLnBrk="0" fontAlgn="base" hangingPunct="0">
                <a:spcBef>
                  <a:spcPct val="0"/>
                </a:spcBef>
                <a:spcAft>
                  <a:spcPct val="0"/>
                </a:spcAft>
                <a:defRPr sz="2400">
                  <a:solidFill>
                    <a:schemeClr val="tx1"/>
                  </a:solidFill>
                  <a:latin typeface="Times New Roman" charset="0"/>
                </a:defRPr>
              </a:lvl6pPr>
              <a:lvl7pPr marL="2554288" defTabSz="742950" eaLnBrk="0" fontAlgn="base" hangingPunct="0">
                <a:spcBef>
                  <a:spcPct val="0"/>
                </a:spcBef>
                <a:spcAft>
                  <a:spcPct val="0"/>
                </a:spcAft>
                <a:defRPr sz="2400">
                  <a:solidFill>
                    <a:schemeClr val="tx1"/>
                  </a:solidFill>
                  <a:latin typeface="Times New Roman" charset="0"/>
                </a:defRPr>
              </a:lvl7pPr>
              <a:lvl8pPr marL="3011488" defTabSz="742950" eaLnBrk="0" fontAlgn="base" hangingPunct="0">
                <a:spcBef>
                  <a:spcPct val="0"/>
                </a:spcBef>
                <a:spcAft>
                  <a:spcPct val="0"/>
                </a:spcAft>
                <a:defRPr sz="2400">
                  <a:solidFill>
                    <a:schemeClr val="tx1"/>
                  </a:solidFill>
                  <a:latin typeface="Times New Roman" charset="0"/>
                </a:defRPr>
              </a:lvl8pPr>
              <a:lvl9pPr marL="3468688" defTabSz="742950" eaLnBrk="0" fontAlgn="base" hangingPunct="0">
                <a:spcBef>
                  <a:spcPct val="0"/>
                </a:spcBef>
                <a:spcAft>
                  <a:spcPct val="0"/>
                </a:spcAft>
                <a:defRPr sz="2400">
                  <a:solidFill>
                    <a:schemeClr val="tx1"/>
                  </a:solidFill>
                  <a:latin typeface="Times New Roman" charset="0"/>
                </a:defRPr>
              </a:lvl9pPr>
            </a:lstStyle>
            <a:p>
              <a:pPr algn="r"/>
              <a:r>
                <a:rPr lang="en-US" altLang="zh-CN" sz="1800">
                  <a:latin typeface="Arial" charset="0"/>
                </a:rPr>
                <a:t>1</a:t>
              </a:r>
              <a:endParaRPr lang="en-US" altLang="zh-CN" sz="1800" u="sng">
                <a:latin typeface="Arial" charset="0"/>
              </a:endParaRPr>
            </a:p>
          </p:txBody>
        </p:sp>
        <p:sp>
          <p:nvSpPr>
            <p:cNvPr id="24" name="Rectangle 1033">
              <a:extLst>
                <a:ext uri="{FF2B5EF4-FFF2-40B4-BE49-F238E27FC236}">
                  <a16:creationId xmlns:a16="http://schemas.microsoft.com/office/drawing/2014/main" id="{47E8BE2D-75F2-B642-AE98-77B4986009CC}"/>
                </a:ext>
              </a:extLst>
            </p:cNvPr>
            <p:cNvSpPr>
              <a:spLocks noChangeArrowheads="1"/>
            </p:cNvSpPr>
            <p:nvPr/>
          </p:nvSpPr>
          <p:spPr bwMode="auto">
            <a:xfrm>
              <a:off x="4859135" y="5354221"/>
              <a:ext cx="433387" cy="3683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73038" tIns="87312" rIns="173038" bIns="87312" anchor="ctr"/>
            <a:lstStyle>
              <a:lvl1pPr algn="l" defTabSz="3201988">
                <a:defRPr sz="2400">
                  <a:solidFill>
                    <a:schemeClr val="tx1"/>
                  </a:solidFill>
                  <a:latin typeface="Times New Roman" charset="0"/>
                </a:defRPr>
              </a:lvl1pPr>
              <a:lvl2pPr marL="857250" algn="l" defTabSz="3201988">
                <a:defRPr sz="2400">
                  <a:solidFill>
                    <a:schemeClr val="tx1"/>
                  </a:solidFill>
                  <a:latin typeface="Times New Roman" charset="0"/>
                </a:defRPr>
              </a:lvl2pPr>
              <a:lvl3pPr marL="1711325" algn="l" defTabSz="3201988">
                <a:defRPr sz="2400">
                  <a:solidFill>
                    <a:schemeClr val="tx1"/>
                  </a:solidFill>
                  <a:latin typeface="Times New Roman" charset="0"/>
                </a:defRPr>
              </a:lvl3pPr>
              <a:lvl4pPr marL="2568575" algn="l" defTabSz="3201988">
                <a:defRPr sz="2400">
                  <a:solidFill>
                    <a:schemeClr val="tx1"/>
                  </a:solidFill>
                  <a:latin typeface="Times New Roman" charset="0"/>
                </a:defRPr>
              </a:lvl4pPr>
              <a:lvl5pPr marL="3422650" algn="l" defTabSz="3201988">
                <a:defRPr sz="2400">
                  <a:solidFill>
                    <a:schemeClr val="tx1"/>
                  </a:solidFill>
                  <a:latin typeface="Times New Roman" charset="0"/>
                </a:defRPr>
              </a:lvl5pPr>
              <a:lvl6pPr marL="3879850" defTabSz="3201988" eaLnBrk="0" fontAlgn="base" hangingPunct="0">
                <a:spcBef>
                  <a:spcPct val="0"/>
                </a:spcBef>
                <a:spcAft>
                  <a:spcPct val="0"/>
                </a:spcAft>
                <a:defRPr sz="2400">
                  <a:solidFill>
                    <a:schemeClr val="tx1"/>
                  </a:solidFill>
                  <a:latin typeface="Times New Roman" charset="0"/>
                </a:defRPr>
              </a:lvl6pPr>
              <a:lvl7pPr marL="4337050" defTabSz="3201988" eaLnBrk="0" fontAlgn="base" hangingPunct="0">
                <a:spcBef>
                  <a:spcPct val="0"/>
                </a:spcBef>
                <a:spcAft>
                  <a:spcPct val="0"/>
                </a:spcAft>
                <a:defRPr sz="2400">
                  <a:solidFill>
                    <a:schemeClr val="tx1"/>
                  </a:solidFill>
                  <a:latin typeface="Times New Roman" charset="0"/>
                </a:defRPr>
              </a:lvl7pPr>
              <a:lvl8pPr marL="4794250" defTabSz="3201988" eaLnBrk="0" fontAlgn="base" hangingPunct="0">
                <a:spcBef>
                  <a:spcPct val="0"/>
                </a:spcBef>
                <a:spcAft>
                  <a:spcPct val="0"/>
                </a:spcAft>
                <a:defRPr sz="2400">
                  <a:solidFill>
                    <a:schemeClr val="tx1"/>
                  </a:solidFill>
                  <a:latin typeface="Times New Roman" charset="0"/>
                </a:defRPr>
              </a:lvl8pPr>
              <a:lvl9pPr marL="5251450" defTabSz="3201988" eaLnBrk="0" fontAlgn="base" hangingPunct="0">
                <a:spcBef>
                  <a:spcPct val="0"/>
                </a:spcBef>
                <a:spcAft>
                  <a:spcPct val="0"/>
                </a:spcAft>
                <a:defRPr sz="2400">
                  <a:solidFill>
                    <a:schemeClr val="tx1"/>
                  </a:solidFill>
                  <a:latin typeface="Times New Roman" charset="0"/>
                </a:defRPr>
              </a:lvl9pPr>
            </a:lstStyle>
            <a:p>
              <a:pPr algn="ctr"/>
              <a:r>
                <a:rPr lang="en-US" altLang="zh-CN" sz="1800">
                  <a:latin typeface="Arial" charset="0"/>
                </a:rPr>
                <a:t>A</a:t>
              </a:r>
              <a:endParaRPr lang="en-US" altLang="zh-CN" sz="1800" u="sng">
                <a:latin typeface="Arial" charset="0"/>
              </a:endParaRPr>
            </a:p>
          </p:txBody>
        </p:sp>
        <p:sp>
          <p:nvSpPr>
            <p:cNvPr id="25" name="Rectangle 1034">
              <a:extLst>
                <a:ext uri="{FF2B5EF4-FFF2-40B4-BE49-F238E27FC236}">
                  <a16:creationId xmlns:a16="http://schemas.microsoft.com/office/drawing/2014/main" id="{3E4E0385-DBEB-FD46-B8C8-431D06A65051}"/>
                </a:ext>
              </a:extLst>
            </p:cNvPr>
            <p:cNvSpPr>
              <a:spLocks noChangeArrowheads="1"/>
            </p:cNvSpPr>
            <p:nvPr/>
          </p:nvSpPr>
          <p:spPr bwMode="auto">
            <a:xfrm>
              <a:off x="4202661" y="5295483"/>
              <a:ext cx="353261" cy="39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4138" tIns="39688" rIns="84138" bIns="39688">
              <a:spAutoFit/>
            </a:bodyPr>
            <a:lstStyle>
              <a:lvl1pPr algn="l" defTabSz="742950">
                <a:defRPr sz="2400">
                  <a:solidFill>
                    <a:schemeClr val="tx1"/>
                  </a:solidFill>
                  <a:latin typeface="Times New Roman" charset="0"/>
                </a:defRPr>
              </a:lvl1pPr>
              <a:lvl2pPr marL="411163" algn="l" defTabSz="742950">
                <a:defRPr sz="2400">
                  <a:solidFill>
                    <a:schemeClr val="tx1"/>
                  </a:solidFill>
                  <a:latin typeface="Times New Roman" charset="0"/>
                </a:defRPr>
              </a:lvl2pPr>
              <a:lvl3pPr marL="819150" algn="l" defTabSz="742950">
                <a:defRPr sz="2400">
                  <a:solidFill>
                    <a:schemeClr val="tx1"/>
                  </a:solidFill>
                  <a:latin typeface="Times New Roman" charset="0"/>
                </a:defRPr>
              </a:lvl3pPr>
              <a:lvl4pPr marL="1230313" algn="l" defTabSz="742950">
                <a:defRPr sz="2400">
                  <a:solidFill>
                    <a:schemeClr val="tx1"/>
                  </a:solidFill>
                  <a:latin typeface="Times New Roman" charset="0"/>
                </a:defRPr>
              </a:lvl4pPr>
              <a:lvl5pPr marL="1639888" algn="l" defTabSz="742950">
                <a:defRPr sz="2400">
                  <a:solidFill>
                    <a:schemeClr val="tx1"/>
                  </a:solidFill>
                  <a:latin typeface="Times New Roman" charset="0"/>
                </a:defRPr>
              </a:lvl5pPr>
              <a:lvl6pPr marL="2097088" defTabSz="742950" eaLnBrk="0" fontAlgn="base" hangingPunct="0">
                <a:spcBef>
                  <a:spcPct val="0"/>
                </a:spcBef>
                <a:spcAft>
                  <a:spcPct val="0"/>
                </a:spcAft>
                <a:defRPr sz="2400">
                  <a:solidFill>
                    <a:schemeClr val="tx1"/>
                  </a:solidFill>
                  <a:latin typeface="Times New Roman" charset="0"/>
                </a:defRPr>
              </a:lvl6pPr>
              <a:lvl7pPr marL="2554288" defTabSz="742950" eaLnBrk="0" fontAlgn="base" hangingPunct="0">
                <a:spcBef>
                  <a:spcPct val="0"/>
                </a:spcBef>
                <a:spcAft>
                  <a:spcPct val="0"/>
                </a:spcAft>
                <a:defRPr sz="2400">
                  <a:solidFill>
                    <a:schemeClr val="tx1"/>
                  </a:solidFill>
                  <a:latin typeface="Times New Roman" charset="0"/>
                </a:defRPr>
              </a:lvl7pPr>
              <a:lvl8pPr marL="3011488" defTabSz="742950" eaLnBrk="0" fontAlgn="base" hangingPunct="0">
                <a:spcBef>
                  <a:spcPct val="0"/>
                </a:spcBef>
                <a:spcAft>
                  <a:spcPct val="0"/>
                </a:spcAft>
                <a:defRPr sz="2400">
                  <a:solidFill>
                    <a:schemeClr val="tx1"/>
                  </a:solidFill>
                  <a:latin typeface="Times New Roman" charset="0"/>
                </a:defRPr>
              </a:lvl8pPr>
              <a:lvl9pPr marL="3468688" defTabSz="742950" eaLnBrk="0" fontAlgn="base" hangingPunct="0">
                <a:spcBef>
                  <a:spcPct val="0"/>
                </a:spcBef>
                <a:spcAft>
                  <a:spcPct val="0"/>
                </a:spcAft>
                <a:defRPr sz="2400">
                  <a:solidFill>
                    <a:schemeClr val="tx1"/>
                  </a:solidFill>
                  <a:latin typeface="Times New Roman" charset="0"/>
                </a:defRPr>
              </a:lvl9pPr>
            </a:lstStyle>
            <a:p>
              <a:pPr algn="r"/>
              <a:r>
                <a:rPr lang="en-US" altLang="zh-CN" sz="1800">
                  <a:latin typeface="Arial" charset="0"/>
                </a:rPr>
                <a:t>2</a:t>
              </a:r>
              <a:endParaRPr lang="en-US" altLang="zh-CN" sz="1800" u="sng">
                <a:latin typeface="Arial" charset="0"/>
              </a:endParaRPr>
            </a:p>
          </p:txBody>
        </p:sp>
        <p:sp>
          <p:nvSpPr>
            <p:cNvPr id="26" name="Rectangle 1035">
              <a:extLst>
                <a:ext uri="{FF2B5EF4-FFF2-40B4-BE49-F238E27FC236}">
                  <a16:creationId xmlns:a16="http://schemas.microsoft.com/office/drawing/2014/main" id="{8D586773-DA25-B647-9BB0-C7C50358B235}"/>
                </a:ext>
              </a:extLst>
            </p:cNvPr>
            <p:cNvSpPr>
              <a:spLocks noChangeArrowheads="1"/>
            </p:cNvSpPr>
            <p:nvPr/>
          </p:nvSpPr>
          <p:spPr bwMode="auto">
            <a:xfrm>
              <a:off x="4859135" y="5793958"/>
              <a:ext cx="433387" cy="36512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73038" tIns="87312" rIns="173038" bIns="87312" anchor="ctr"/>
            <a:lstStyle>
              <a:lvl1pPr algn="l" defTabSz="3201988">
                <a:defRPr sz="2400">
                  <a:solidFill>
                    <a:schemeClr val="tx1"/>
                  </a:solidFill>
                  <a:latin typeface="Times New Roman" charset="0"/>
                </a:defRPr>
              </a:lvl1pPr>
              <a:lvl2pPr marL="857250" algn="l" defTabSz="3201988">
                <a:defRPr sz="2400">
                  <a:solidFill>
                    <a:schemeClr val="tx1"/>
                  </a:solidFill>
                  <a:latin typeface="Times New Roman" charset="0"/>
                </a:defRPr>
              </a:lvl2pPr>
              <a:lvl3pPr marL="1711325" algn="l" defTabSz="3201988">
                <a:defRPr sz="2400">
                  <a:solidFill>
                    <a:schemeClr val="tx1"/>
                  </a:solidFill>
                  <a:latin typeface="Times New Roman" charset="0"/>
                </a:defRPr>
              </a:lvl3pPr>
              <a:lvl4pPr marL="2568575" algn="l" defTabSz="3201988">
                <a:defRPr sz="2400">
                  <a:solidFill>
                    <a:schemeClr val="tx1"/>
                  </a:solidFill>
                  <a:latin typeface="Times New Roman" charset="0"/>
                </a:defRPr>
              </a:lvl4pPr>
              <a:lvl5pPr marL="3422650" algn="l" defTabSz="3201988">
                <a:defRPr sz="2400">
                  <a:solidFill>
                    <a:schemeClr val="tx1"/>
                  </a:solidFill>
                  <a:latin typeface="Times New Roman" charset="0"/>
                </a:defRPr>
              </a:lvl5pPr>
              <a:lvl6pPr marL="3879850" defTabSz="3201988" eaLnBrk="0" fontAlgn="base" hangingPunct="0">
                <a:spcBef>
                  <a:spcPct val="0"/>
                </a:spcBef>
                <a:spcAft>
                  <a:spcPct val="0"/>
                </a:spcAft>
                <a:defRPr sz="2400">
                  <a:solidFill>
                    <a:schemeClr val="tx1"/>
                  </a:solidFill>
                  <a:latin typeface="Times New Roman" charset="0"/>
                </a:defRPr>
              </a:lvl6pPr>
              <a:lvl7pPr marL="4337050" defTabSz="3201988" eaLnBrk="0" fontAlgn="base" hangingPunct="0">
                <a:spcBef>
                  <a:spcPct val="0"/>
                </a:spcBef>
                <a:spcAft>
                  <a:spcPct val="0"/>
                </a:spcAft>
                <a:defRPr sz="2400">
                  <a:solidFill>
                    <a:schemeClr val="tx1"/>
                  </a:solidFill>
                  <a:latin typeface="Times New Roman" charset="0"/>
                </a:defRPr>
              </a:lvl7pPr>
              <a:lvl8pPr marL="4794250" defTabSz="3201988" eaLnBrk="0" fontAlgn="base" hangingPunct="0">
                <a:spcBef>
                  <a:spcPct val="0"/>
                </a:spcBef>
                <a:spcAft>
                  <a:spcPct val="0"/>
                </a:spcAft>
                <a:defRPr sz="2400">
                  <a:solidFill>
                    <a:schemeClr val="tx1"/>
                  </a:solidFill>
                  <a:latin typeface="Times New Roman" charset="0"/>
                </a:defRPr>
              </a:lvl8pPr>
              <a:lvl9pPr marL="5251450" defTabSz="3201988" eaLnBrk="0" fontAlgn="base" hangingPunct="0">
                <a:spcBef>
                  <a:spcPct val="0"/>
                </a:spcBef>
                <a:spcAft>
                  <a:spcPct val="0"/>
                </a:spcAft>
                <a:defRPr sz="2400">
                  <a:solidFill>
                    <a:schemeClr val="tx1"/>
                  </a:solidFill>
                  <a:latin typeface="Times New Roman" charset="0"/>
                </a:defRPr>
              </a:lvl9pPr>
            </a:lstStyle>
            <a:p>
              <a:pPr algn="ctr"/>
              <a:r>
                <a:rPr lang="en-US" altLang="zh-CN" sz="1800">
                  <a:latin typeface="Arial" charset="0"/>
                </a:rPr>
                <a:t>A</a:t>
              </a:r>
              <a:endParaRPr lang="en-US" altLang="zh-CN" sz="1800" u="sng">
                <a:latin typeface="Arial" charset="0"/>
              </a:endParaRPr>
            </a:p>
          </p:txBody>
        </p:sp>
        <p:sp>
          <p:nvSpPr>
            <p:cNvPr id="27" name="Rectangle 1036">
              <a:extLst>
                <a:ext uri="{FF2B5EF4-FFF2-40B4-BE49-F238E27FC236}">
                  <a16:creationId xmlns:a16="http://schemas.microsoft.com/office/drawing/2014/main" id="{6288C8DC-168B-BE4D-A26F-C42030AD32DA}"/>
                </a:ext>
              </a:extLst>
            </p:cNvPr>
            <p:cNvSpPr>
              <a:spLocks noChangeArrowheads="1"/>
            </p:cNvSpPr>
            <p:nvPr/>
          </p:nvSpPr>
          <p:spPr bwMode="auto">
            <a:xfrm>
              <a:off x="4202661" y="5752683"/>
              <a:ext cx="353261" cy="39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4138" tIns="39688" rIns="84138" bIns="39688">
              <a:spAutoFit/>
            </a:bodyPr>
            <a:lstStyle>
              <a:lvl1pPr algn="l" defTabSz="742950">
                <a:defRPr sz="2400">
                  <a:solidFill>
                    <a:schemeClr val="tx1"/>
                  </a:solidFill>
                  <a:latin typeface="Times New Roman" charset="0"/>
                </a:defRPr>
              </a:lvl1pPr>
              <a:lvl2pPr marL="411163" algn="l" defTabSz="742950">
                <a:defRPr sz="2400">
                  <a:solidFill>
                    <a:schemeClr val="tx1"/>
                  </a:solidFill>
                  <a:latin typeface="Times New Roman" charset="0"/>
                </a:defRPr>
              </a:lvl2pPr>
              <a:lvl3pPr marL="819150" algn="l" defTabSz="742950">
                <a:defRPr sz="2400">
                  <a:solidFill>
                    <a:schemeClr val="tx1"/>
                  </a:solidFill>
                  <a:latin typeface="Times New Roman" charset="0"/>
                </a:defRPr>
              </a:lvl3pPr>
              <a:lvl4pPr marL="1230313" algn="l" defTabSz="742950">
                <a:defRPr sz="2400">
                  <a:solidFill>
                    <a:schemeClr val="tx1"/>
                  </a:solidFill>
                  <a:latin typeface="Times New Roman" charset="0"/>
                </a:defRPr>
              </a:lvl4pPr>
              <a:lvl5pPr marL="1639888" algn="l" defTabSz="742950">
                <a:defRPr sz="2400">
                  <a:solidFill>
                    <a:schemeClr val="tx1"/>
                  </a:solidFill>
                  <a:latin typeface="Times New Roman" charset="0"/>
                </a:defRPr>
              </a:lvl5pPr>
              <a:lvl6pPr marL="2097088" defTabSz="742950" eaLnBrk="0" fontAlgn="base" hangingPunct="0">
                <a:spcBef>
                  <a:spcPct val="0"/>
                </a:spcBef>
                <a:spcAft>
                  <a:spcPct val="0"/>
                </a:spcAft>
                <a:defRPr sz="2400">
                  <a:solidFill>
                    <a:schemeClr val="tx1"/>
                  </a:solidFill>
                  <a:latin typeface="Times New Roman" charset="0"/>
                </a:defRPr>
              </a:lvl6pPr>
              <a:lvl7pPr marL="2554288" defTabSz="742950" eaLnBrk="0" fontAlgn="base" hangingPunct="0">
                <a:spcBef>
                  <a:spcPct val="0"/>
                </a:spcBef>
                <a:spcAft>
                  <a:spcPct val="0"/>
                </a:spcAft>
                <a:defRPr sz="2400">
                  <a:solidFill>
                    <a:schemeClr val="tx1"/>
                  </a:solidFill>
                  <a:latin typeface="Times New Roman" charset="0"/>
                </a:defRPr>
              </a:lvl7pPr>
              <a:lvl8pPr marL="3011488" defTabSz="742950" eaLnBrk="0" fontAlgn="base" hangingPunct="0">
                <a:spcBef>
                  <a:spcPct val="0"/>
                </a:spcBef>
                <a:spcAft>
                  <a:spcPct val="0"/>
                </a:spcAft>
                <a:defRPr sz="2400">
                  <a:solidFill>
                    <a:schemeClr val="tx1"/>
                  </a:solidFill>
                  <a:latin typeface="Times New Roman" charset="0"/>
                </a:defRPr>
              </a:lvl8pPr>
              <a:lvl9pPr marL="3468688" defTabSz="742950" eaLnBrk="0" fontAlgn="base" hangingPunct="0">
                <a:spcBef>
                  <a:spcPct val="0"/>
                </a:spcBef>
                <a:spcAft>
                  <a:spcPct val="0"/>
                </a:spcAft>
                <a:defRPr sz="2400">
                  <a:solidFill>
                    <a:schemeClr val="tx1"/>
                  </a:solidFill>
                  <a:latin typeface="Times New Roman" charset="0"/>
                </a:defRPr>
              </a:lvl9pPr>
            </a:lstStyle>
            <a:p>
              <a:pPr algn="r"/>
              <a:r>
                <a:rPr lang="en-US" altLang="zh-CN" sz="1800">
                  <a:latin typeface="Arial" charset="0"/>
                </a:rPr>
                <a:t>3</a:t>
              </a:r>
              <a:endParaRPr lang="en-US" altLang="zh-CN" sz="1800" u="sng">
                <a:latin typeface="Arial" charset="0"/>
              </a:endParaRPr>
            </a:p>
          </p:txBody>
        </p:sp>
        <p:sp>
          <p:nvSpPr>
            <p:cNvPr id="28" name="Rectangle 1111">
              <a:extLst>
                <a:ext uri="{FF2B5EF4-FFF2-40B4-BE49-F238E27FC236}">
                  <a16:creationId xmlns:a16="http://schemas.microsoft.com/office/drawing/2014/main" id="{9525D648-D884-6043-B82A-144E630EA7E8}"/>
                </a:ext>
              </a:extLst>
            </p:cNvPr>
            <p:cNvSpPr>
              <a:spLocks noChangeArrowheads="1"/>
            </p:cNvSpPr>
            <p:nvPr/>
          </p:nvSpPr>
          <p:spPr bwMode="auto">
            <a:xfrm>
              <a:off x="3872693" y="3900070"/>
              <a:ext cx="858459" cy="419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4138" tIns="39688" rIns="84138" bIns="39688">
              <a:spAutoFit/>
            </a:bodyPr>
            <a:lstStyle>
              <a:lvl1pPr algn="l" defTabSz="742950">
                <a:defRPr sz="2400">
                  <a:solidFill>
                    <a:schemeClr val="tx1"/>
                  </a:solidFill>
                  <a:latin typeface="Times New Roman" charset="0"/>
                </a:defRPr>
              </a:lvl1pPr>
              <a:lvl2pPr marL="411163" algn="l" defTabSz="742950">
                <a:defRPr sz="2400">
                  <a:solidFill>
                    <a:schemeClr val="tx1"/>
                  </a:solidFill>
                  <a:latin typeface="Times New Roman" charset="0"/>
                </a:defRPr>
              </a:lvl2pPr>
              <a:lvl3pPr marL="819150" algn="l" defTabSz="742950">
                <a:defRPr sz="2400">
                  <a:solidFill>
                    <a:schemeClr val="tx1"/>
                  </a:solidFill>
                  <a:latin typeface="Times New Roman" charset="0"/>
                </a:defRPr>
              </a:lvl3pPr>
              <a:lvl4pPr marL="1230313" algn="l" defTabSz="742950">
                <a:defRPr sz="2400">
                  <a:solidFill>
                    <a:schemeClr val="tx1"/>
                  </a:solidFill>
                  <a:latin typeface="Times New Roman" charset="0"/>
                </a:defRPr>
              </a:lvl4pPr>
              <a:lvl5pPr marL="1639888" algn="l" defTabSz="742950">
                <a:defRPr sz="2400">
                  <a:solidFill>
                    <a:schemeClr val="tx1"/>
                  </a:solidFill>
                  <a:latin typeface="Times New Roman" charset="0"/>
                </a:defRPr>
              </a:lvl5pPr>
              <a:lvl6pPr marL="2097088" defTabSz="742950" eaLnBrk="0" fontAlgn="base" hangingPunct="0">
                <a:spcBef>
                  <a:spcPct val="0"/>
                </a:spcBef>
                <a:spcAft>
                  <a:spcPct val="0"/>
                </a:spcAft>
                <a:defRPr sz="2400">
                  <a:solidFill>
                    <a:schemeClr val="tx1"/>
                  </a:solidFill>
                  <a:latin typeface="Times New Roman" charset="0"/>
                </a:defRPr>
              </a:lvl6pPr>
              <a:lvl7pPr marL="2554288" defTabSz="742950" eaLnBrk="0" fontAlgn="base" hangingPunct="0">
                <a:spcBef>
                  <a:spcPct val="0"/>
                </a:spcBef>
                <a:spcAft>
                  <a:spcPct val="0"/>
                </a:spcAft>
                <a:defRPr sz="2400">
                  <a:solidFill>
                    <a:schemeClr val="tx1"/>
                  </a:solidFill>
                  <a:latin typeface="Times New Roman" charset="0"/>
                </a:defRPr>
              </a:lvl7pPr>
              <a:lvl8pPr marL="3011488" defTabSz="742950" eaLnBrk="0" fontAlgn="base" hangingPunct="0">
                <a:spcBef>
                  <a:spcPct val="0"/>
                </a:spcBef>
                <a:spcAft>
                  <a:spcPct val="0"/>
                </a:spcAft>
                <a:defRPr sz="2400">
                  <a:solidFill>
                    <a:schemeClr val="tx1"/>
                  </a:solidFill>
                  <a:latin typeface="Times New Roman" charset="0"/>
                </a:defRPr>
              </a:lvl8pPr>
              <a:lvl9pPr marL="3468688" defTabSz="742950" eaLnBrk="0" fontAlgn="base" hangingPunct="0">
                <a:spcBef>
                  <a:spcPct val="0"/>
                </a:spcBef>
                <a:spcAft>
                  <a:spcPct val="0"/>
                </a:spcAft>
                <a:defRPr sz="2400">
                  <a:solidFill>
                    <a:schemeClr val="tx1"/>
                  </a:solidFill>
                  <a:latin typeface="Times New Roman" charset="0"/>
                </a:defRPr>
              </a:lvl9pPr>
            </a:lstStyle>
            <a:p>
              <a:pPr algn="ctr">
                <a:lnSpc>
                  <a:spcPct val="80000"/>
                </a:lnSpc>
              </a:pPr>
              <a:r>
                <a:rPr lang="en-US" altLang="zh-CN" sz="1200" dirty="0">
                  <a:latin typeface="Arial" charset="0"/>
                </a:rPr>
                <a:t>Process</a:t>
              </a:r>
            </a:p>
            <a:p>
              <a:pPr algn="ctr">
                <a:lnSpc>
                  <a:spcPct val="80000"/>
                </a:lnSpc>
              </a:pPr>
              <a:r>
                <a:rPr lang="en-US" altLang="zh-CN" sz="1200" dirty="0">
                  <a:latin typeface="Arial" charset="0"/>
                </a:rPr>
                <a:t>Ranks</a:t>
              </a:r>
              <a:endParaRPr lang="en-US" altLang="zh-CN" sz="1800" u="sng" dirty="0">
                <a:latin typeface="Arial" charset="0"/>
              </a:endParaRPr>
            </a:p>
          </p:txBody>
        </p:sp>
        <p:sp>
          <p:nvSpPr>
            <p:cNvPr id="29" name="Rectangle 1112">
              <a:extLst>
                <a:ext uri="{FF2B5EF4-FFF2-40B4-BE49-F238E27FC236}">
                  <a16:creationId xmlns:a16="http://schemas.microsoft.com/office/drawing/2014/main" id="{C2F4F3CB-5B73-064C-814E-F9CA11A3AC0E}"/>
                </a:ext>
              </a:extLst>
            </p:cNvPr>
            <p:cNvSpPr>
              <a:spLocks noChangeArrowheads="1"/>
            </p:cNvSpPr>
            <p:nvPr/>
          </p:nvSpPr>
          <p:spPr bwMode="auto">
            <a:xfrm>
              <a:off x="4765472" y="3887371"/>
              <a:ext cx="700137" cy="43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lnSpc>
                  <a:spcPct val="80000"/>
                </a:lnSpc>
              </a:pPr>
              <a:r>
                <a:rPr lang="en-US" altLang="zh-CN" sz="1200"/>
                <a:t>Send</a:t>
              </a:r>
            </a:p>
            <a:p>
              <a:pPr algn="l">
                <a:lnSpc>
                  <a:spcPct val="80000"/>
                </a:lnSpc>
              </a:pPr>
              <a:r>
                <a:rPr lang="en-US" altLang="zh-CN" sz="1200"/>
                <a:t>buffer</a:t>
              </a:r>
            </a:p>
          </p:txBody>
        </p:sp>
        <p:sp>
          <p:nvSpPr>
            <p:cNvPr id="30" name="Rectangle 1119">
              <a:extLst>
                <a:ext uri="{FF2B5EF4-FFF2-40B4-BE49-F238E27FC236}">
                  <a16:creationId xmlns:a16="http://schemas.microsoft.com/office/drawing/2014/main" id="{16899035-EDBB-FE45-B850-99D5D674F7A4}"/>
                </a:ext>
              </a:extLst>
            </p:cNvPr>
            <p:cNvSpPr>
              <a:spLocks noChangeArrowheads="1"/>
            </p:cNvSpPr>
            <p:nvPr/>
          </p:nvSpPr>
          <p:spPr bwMode="auto">
            <a:xfrm>
              <a:off x="172696" y="3771483"/>
              <a:ext cx="5297626" cy="25908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107763" dir="13500000" algn="ctr" rotWithShape="0">
                      <a:schemeClr val="bg2">
                        <a:alpha val="74998"/>
                      </a:schemeClr>
                    </a:outerShdw>
                  </a:effectLst>
                </a14:hiddenEffects>
              </a:ext>
            </a:extLst>
          </p:spPr>
          <p:txBody>
            <a:bodyPr wrap="none" anchor="ctr"/>
            <a:lstStyle/>
            <a:p>
              <a:endParaRPr lang="zh-CN" altLang="en-US" sz="1400"/>
            </a:p>
          </p:txBody>
        </p:sp>
      </p:grpSp>
      <p:pic>
        <p:nvPicPr>
          <p:cNvPr id="32" name="Picture 3">
            <a:extLst>
              <a:ext uri="{FF2B5EF4-FFF2-40B4-BE49-F238E27FC236}">
                <a16:creationId xmlns:a16="http://schemas.microsoft.com/office/drawing/2014/main" id="{B46A757E-0486-1742-82AE-E55AB054833B}"/>
              </a:ext>
            </a:extLst>
          </p:cNvPr>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035254" y="3875986"/>
            <a:ext cx="3519436" cy="2390670"/>
          </a:xfrm>
          <a:prstGeom prst="rect">
            <a:avLst/>
          </a:prstGeom>
          <a:noFill/>
          <a:ln w="9525">
            <a:noFill/>
            <a:miter lim="800000"/>
            <a:headEnd/>
            <a:tailEnd/>
          </a:ln>
          <a:effectLst/>
        </p:spPr>
      </p:pic>
    </p:spTree>
    <p:extLst>
      <p:ext uri="{BB962C8B-B14F-4D97-AF65-F5344CB8AC3E}">
        <p14:creationId xmlns:p14="http://schemas.microsoft.com/office/powerpoint/2010/main" val="1181301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ABF8E-2751-EC45-832E-53921AEC86A3}"/>
              </a:ext>
            </a:extLst>
          </p:cNvPr>
          <p:cNvSpPr>
            <a:spLocks noGrp="1"/>
          </p:cNvSpPr>
          <p:nvPr>
            <p:ph type="title"/>
          </p:nvPr>
        </p:nvSpPr>
        <p:spPr/>
        <p:txBody>
          <a:bodyPr/>
          <a:lstStyle/>
          <a:p>
            <a:r>
              <a:rPr kumimoji="1" lang="en-US" altLang="zh-CN" dirty="0"/>
              <a:t>Publish-subscribe</a:t>
            </a:r>
            <a:endParaRPr kumimoji="1" lang="zh-CN" altLang="en-US" dirty="0"/>
          </a:p>
        </p:txBody>
      </p:sp>
      <p:sp>
        <p:nvSpPr>
          <p:cNvPr id="3" name="内容占位符 2">
            <a:extLst>
              <a:ext uri="{FF2B5EF4-FFF2-40B4-BE49-F238E27FC236}">
                <a16:creationId xmlns:a16="http://schemas.microsoft.com/office/drawing/2014/main" id="{7200EDCA-035F-BE47-B475-2B08BF940776}"/>
              </a:ext>
            </a:extLst>
          </p:cNvPr>
          <p:cNvSpPr>
            <a:spLocks noGrp="1"/>
          </p:cNvSpPr>
          <p:nvPr>
            <p:ph idx="1"/>
          </p:nvPr>
        </p:nvSpPr>
        <p:spPr/>
        <p:txBody>
          <a:bodyPr/>
          <a:lstStyle/>
          <a:p>
            <a:r>
              <a:rPr kumimoji="1" lang="en-US" altLang="zh-CN" dirty="0"/>
              <a:t>Event-driven:</a:t>
            </a:r>
            <a:r>
              <a:rPr kumimoji="1" lang="zh-CN" altLang="en-US" dirty="0"/>
              <a:t> </a:t>
            </a:r>
            <a:r>
              <a:rPr kumimoji="1" lang="en-US" altLang="zh-CN" dirty="0"/>
              <a:t>event</a:t>
            </a:r>
            <a:r>
              <a:rPr kumimoji="1" lang="zh-CN" altLang="en-US" dirty="0"/>
              <a:t> </a:t>
            </a:r>
            <a:r>
              <a:rPr kumimoji="1" lang="en-US" altLang="zh-CN" dirty="0"/>
              <a:t>notification</a:t>
            </a:r>
          </a:p>
          <a:p>
            <a:pPr lvl="1"/>
            <a:r>
              <a:rPr kumimoji="1" lang="en-US" altLang="zh-CN" dirty="0"/>
              <a:t>Channel-based,</a:t>
            </a:r>
            <a:r>
              <a:rPr kumimoji="1" lang="zh-CN" altLang="en-US" dirty="0"/>
              <a:t> </a:t>
            </a:r>
            <a:r>
              <a:rPr kumimoji="1" lang="en-US" altLang="zh-CN" dirty="0"/>
              <a:t>topic-based,</a:t>
            </a:r>
          </a:p>
          <a:p>
            <a:pPr lvl="1"/>
            <a:r>
              <a:rPr kumimoji="1" lang="en-US" altLang="zh-CN" dirty="0"/>
              <a:t>Centralized</a:t>
            </a:r>
            <a:r>
              <a:rPr kumimoji="1" lang="zh-CN" altLang="en-US" dirty="0"/>
              <a:t> </a:t>
            </a:r>
            <a:r>
              <a:rPr kumimoji="1" lang="en-US" altLang="zh-CN" dirty="0"/>
              <a:t>vs.</a:t>
            </a:r>
            <a:r>
              <a:rPr kumimoji="1" lang="zh-CN" altLang="en-US" dirty="0"/>
              <a:t> </a:t>
            </a:r>
            <a:r>
              <a:rPr kumimoji="1" lang="en-US" altLang="zh-CN" dirty="0"/>
              <a:t>Decentralized</a:t>
            </a:r>
          </a:p>
          <a:p>
            <a:r>
              <a:rPr kumimoji="1" lang="en-US" altLang="zh-CN" dirty="0"/>
              <a:t>Examples</a:t>
            </a:r>
          </a:p>
          <a:p>
            <a:pPr lvl="1"/>
            <a:r>
              <a:rPr kumimoji="1" lang="en-US" altLang="zh-CN" dirty="0"/>
              <a:t>RabbitMQ,</a:t>
            </a:r>
            <a:r>
              <a:rPr kumimoji="1" lang="zh-CN" altLang="en-US" dirty="0"/>
              <a:t> </a:t>
            </a:r>
            <a:r>
              <a:rPr kumimoji="1" lang="en-US" altLang="zh-CN" dirty="0"/>
              <a:t>ActiveMQ,</a:t>
            </a:r>
            <a:r>
              <a:rPr kumimoji="1" lang="zh-CN" altLang="en-US" dirty="0"/>
              <a:t> </a:t>
            </a:r>
            <a:r>
              <a:rPr kumimoji="1" lang="en-US" altLang="zh-CN" dirty="0"/>
              <a:t>MQTT</a:t>
            </a:r>
            <a:endParaRPr kumimoji="1" lang="zh-CN" altLang="en-US" dirty="0"/>
          </a:p>
        </p:txBody>
      </p:sp>
      <p:sp>
        <p:nvSpPr>
          <p:cNvPr id="4" name="日期占位符 3">
            <a:extLst>
              <a:ext uri="{FF2B5EF4-FFF2-40B4-BE49-F238E27FC236}">
                <a16:creationId xmlns:a16="http://schemas.microsoft.com/office/drawing/2014/main" id="{62B861D5-DF65-1543-8DE1-6B484B516F6F}"/>
              </a:ext>
            </a:extLst>
          </p:cNvPr>
          <p:cNvSpPr>
            <a:spLocks noGrp="1"/>
          </p:cNvSpPr>
          <p:nvPr>
            <p:ph type="dt" sz="half" idx="10"/>
          </p:nvPr>
        </p:nvSpPr>
        <p:spPr/>
        <p:txBody>
          <a:bodyPr/>
          <a:lstStyle/>
          <a:p>
            <a:pPr>
              <a:defRPr/>
            </a:pPr>
            <a:fld id="{0616B404-45B4-B644-8F2F-407302D717F5}" type="datetime1">
              <a:rPr lang="zh-CN" altLang="en-US" smtClean="0"/>
              <a:t>2022/9/12</a:t>
            </a:fld>
            <a:endParaRPr lang="zh-CN" altLang="en-US"/>
          </a:p>
        </p:txBody>
      </p:sp>
      <p:sp>
        <p:nvSpPr>
          <p:cNvPr id="5" name="页脚占位符 4">
            <a:extLst>
              <a:ext uri="{FF2B5EF4-FFF2-40B4-BE49-F238E27FC236}">
                <a16:creationId xmlns:a16="http://schemas.microsoft.com/office/drawing/2014/main" id="{F22A153B-82E9-0942-BC73-F43CB92AE345}"/>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D964C0B3-0C98-8646-8734-A5CA9D9E9EB6}"/>
              </a:ext>
            </a:extLst>
          </p:cNvPr>
          <p:cNvSpPr>
            <a:spLocks noGrp="1"/>
          </p:cNvSpPr>
          <p:nvPr>
            <p:ph type="sldNum" sz="quarter" idx="12"/>
          </p:nvPr>
        </p:nvSpPr>
        <p:spPr/>
        <p:txBody>
          <a:bodyPr/>
          <a:lstStyle/>
          <a:p>
            <a:pPr>
              <a:defRPr/>
            </a:pPr>
            <a:fld id="{F8D90F34-42DB-264A-BD58-3BF4CA2B3944}" type="slidenum">
              <a:rPr lang="zh-CN" altLang="en-US" smtClean="0"/>
              <a:pPr>
                <a:defRPr/>
              </a:pPr>
              <a:t>14</a:t>
            </a:fld>
            <a:endParaRPr lang="zh-CN" altLang="en-US"/>
          </a:p>
        </p:txBody>
      </p:sp>
      <p:pic>
        <p:nvPicPr>
          <p:cNvPr id="7" name="图片 6">
            <a:extLst>
              <a:ext uri="{FF2B5EF4-FFF2-40B4-BE49-F238E27FC236}">
                <a16:creationId xmlns:a16="http://schemas.microsoft.com/office/drawing/2014/main" id="{D04D2F19-A90F-2D4B-B6D4-05FC2243DF3B}"/>
              </a:ext>
            </a:extLst>
          </p:cNvPr>
          <p:cNvPicPr>
            <a:picLocks noChangeAspect="1"/>
          </p:cNvPicPr>
          <p:nvPr/>
        </p:nvPicPr>
        <p:blipFill>
          <a:blip r:embed="rId2"/>
          <a:stretch>
            <a:fillRect/>
          </a:stretch>
        </p:blipFill>
        <p:spPr>
          <a:xfrm>
            <a:off x="5796136" y="1324454"/>
            <a:ext cx="3032794" cy="1803937"/>
          </a:xfrm>
          <a:prstGeom prst="rect">
            <a:avLst/>
          </a:prstGeom>
        </p:spPr>
      </p:pic>
      <p:pic>
        <p:nvPicPr>
          <p:cNvPr id="8" name="图片 7">
            <a:extLst>
              <a:ext uri="{FF2B5EF4-FFF2-40B4-BE49-F238E27FC236}">
                <a16:creationId xmlns:a16="http://schemas.microsoft.com/office/drawing/2014/main" id="{E0E707D4-8CA1-754B-B88C-16A8FDFA6C00}"/>
              </a:ext>
            </a:extLst>
          </p:cNvPr>
          <p:cNvPicPr>
            <a:picLocks noChangeAspect="1"/>
          </p:cNvPicPr>
          <p:nvPr/>
        </p:nvPicPr>
        <p:blipFill>
          <a:blip r:embed="rId3"/>
          <a:stretch>
            <a:fillRect/>
          </a:stretch>
        </p:blipFill>
        <p:spPr>
          <a:xfrm>
            <a:off x="5463922" y="3644489"/>
            <a:ext cx="3365008" cy="1728727"/>
          </a:xfrm>
          <a:prstGeom prst="rect">
            <a:avLst/>
          </a:prstGeom>
        </p:spPr>
      </p:pic>
      <p:pic>
        <p:nvPicPr>
          <p:cNvPr id="9" name="图片 8">
            <a:extLst>
              <a:ext uri="{FF2B5EF4-FFF2-40B4-BE49-F238E27FC236}">
                <a16:creationId xmlns:a16="http://schemas.microsoft.com/office/drawing/2014/main" id="{061FBD1D-61E1-904F-87CC-5DBA316A411A}"/>
              </a:ext>
            </a:extLst>
          </p:cNvPr>
          <p:cNvPicPr>
            <a:picLocks noChangeAspect="1"/>
          </p:cNvPicPr>
          <p:nvPr/>
        </p:nvPicPr>
        <p:blipFill>
          <a:blip r:embed="rId4"/>
          <a:stretch>
            <a:fillRect/>
          </a:stretch>
        </p:blipFill>
        <p:spPr>
          <a:xfrm>
            <a:off x="592941" y="3717000"/>
            <a:ext cx="4303390" cy="1656216"/>
          </a:xfrm>
          <a:prstGeom prst="rect">
            <a:avLst/>
          </a:prstGeom>
        </p:spPr>
      </p:pic>
    </p:spTree>
    <p:extLst>
      <p:ext uri="{BB962C8B-B14F-4D97-AF65-F5344CB8AC3E}">
        <p14:creationId xmlns:p14="http://schemas.microsoft.com/office/powerpoint/2010/main" val="3315716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A4A14E-A12E-FD4F-8000-F780B7534DDA}"/>
              </a:ext>
            </a:extLst>
          </p:cNvPr>
          <p:cNvSpPr>
            <a:spLocks noGrp="1"/>
          </p:cNvSpPr>
          <p:nvPr>
            <p:ph type="title"/>
          </p:nvPr>
        </p:nvSpPr>
        <p:spPr/>
        <p:txBody>
          <a:bodyPr/>
          <a:lstStyle/>
          <a:p>
            <a:r>
              <a:rPr kumimoji="1" lang="en-US" altLang="zh-CN" dirty="0"/>
              <a:t>Publish-subscribe</a:t>
            </a:r>
            <a:r>
              <a:rPr kumimoji="1" lang="zh-CN" altLang="en-US" dirty="0"/>
              <a:t> </a:t>
            </a:r>
            <a:r>
              <a:rPr kumimoji="1" lang="en-US" altLang="zh-CN" dirty="0"/>
              <a:t>Architecture</a:t>
            </a:r>
            <a:endParaRPr kumimoji="1" lang="zh-CN" altLang="en-US" dirty="0"/>
          </a:p>
        </p:txBody>
      </p:sp>
      <p:sp>
        <p:nvSpPr>
          <p:cNvPr id="4" name="日期占位符 3">
            <a:extLst>
              <a:ext uri="{FF2B5EF4-FFF2-40B4-BE49-F238E27FC236}">
                <a16:creationId xmlns:a16="http://schemas.microsoft.com/office/drawing/2014/main" id="{17EA3426-9BA8-6444-9FC8-8D5097346E37}"/>
              </a:ext>
            </a:extLst>
          </p:cNvPr>
          <p:cNvSpPr>
            <a:spLocks noGrp="1"/>
          </p:cNvSpPr>
          <p:nvPr>
            <p:ph type="dt" sz="half" idx="10"/>
          </p:nvPr>
        </p:nvSpPr>
        <p:spPr/>
        <p:txBody>
          <a:bodyPr/>
          <a:lstStyle/>
          <a:p>
            <a:pPr>
              <a:defRPr/>
            </a:pPr>
            <a:fld id="{3A48C052-0E6D-BF45-99D4-88EA50135BC5}" type="datetime1">
              <a:rPr lang="zh-CN" altLang="en-US" smtClean="0"/>
              <a:t>2022/9/12</a:t>
            </a:fld>
            <a:endParaRPr lang="zh-CN" altLang="en-US"/>
          </a:p>
        </p:txBody>
      </p:sp>
      <p:sp>
        <p:nvSpPr>
          <p:cNvPr id="5" name="页脚占位符 4">
            <a:extLst>
              <a:ext uri="{FF2B5EF4-FFF2-40B4-BE49-F238E27FC236}">
                <a16:creationId xmlns:a16="http://schemas.microsoft.com/office/drawing/2014/main" id="{F42DC976-AE42-5843-BAB4-4421893CB17F}"/>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6C0945C3-ECFD-C041-8F40-004089A80E3A}"/>
              </a:ext>
            </a:extLst>
          </p:cNvPr>
          <p:cNvSpPr>
            <a:spLocks noGrp="1"/>
          </p:cNvSpPr>
          <p:nvPr>
            <p:ph type="sldNum" sz="quarter" idx="12"/>
          </p:nvPr>
        </p:nvSpPr>
        <p:spPr/>
        <p:txBody>
          <a:bodyPr/>
          <a:lstStyle/>
          <a:p>
            <a:pPr>
              <a:defRPr/>
            </a:pPr>
            <a:fld id="{F8D90F34-42DB-264A-BD58-3BF4CA2B3944}" type="slidenum">
              <a:rPr lang="zh-CN" altLang="en-US" smtClean="0"/>
              <a:pPr>
                <a:defRPr/>
              </a:pPr>
              <a:t>15</a:t>
            </a:fld>
            <a:endParaRPr lang="zh-CN" altLang="en-US"/>
          </a:p>
        </p:txBody>
      </p:sp>
      <p:pic>
        <p:nvPicPr>
          <p:cNvPr id="7" name="图片 6">
            <a:extLst>
              <a:ext uri="{FF2B5EF4-FFF2-40B4-BE49-F238E27FC236}">
                <a16:creationId xmlns:a16="http://schemas.microsoft.com/office/drawing/2014/main" id="{2BF1330A-9287-ED44-A3B1-A8217EC03FA5}"/>
              </a:ext>
            </a:extLst>
          </p:cNvPr>
          <p:cNvPicPr>
            <a:picLocks noChangeAspect="1"/>
          </p:cNvPicPr>
          <p:nvPr/>
        </p:nvPicPr>
        <p:blipFill>
          <a:blip r:embed="rId2"/>
          <a:stretch>
            <a:fillRect/>
          </a:stretch>
        </p:blipFill>
        <p:spPr>
          <a:xfrm>
            <a:off x="735323" y="1268760"/>
            <a:ext cx="7673353" cy="4752528"/>
          </a:xfrm>
          <a:prstGeom prst="rect">
            <a:avLst/>
          </a:prstGeom>
        </p:spPr>
      </p:pic>
    </p:spTree>
    <p:extLst>
      <p:ext uri="{BB962C8B-B14F-4D97-AF65-F5344CB8AC3E}">
        <p14:creationId xmlns:p14="http://schemas.microsoft.com/office/powerpoint/2010/main" val="2249255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7C51F3F-2183-234C-86F6-6ED46149AC47}"/>
              </a:ext>
            </a:extLst>
          </p:cNvPr>
          <p:cNvSpPr>
            <a:spLocks noGrp="1"/>
          </p:cNvSpPr>
          <p:nvPr>
            <p:ph type="title"/>
          </p:nvPr>
        </p:nvSpPr>
        <p:spPr/>
        <p:txBody>
          <a:bodyPr/>
          <a:lstStyle/>
          <a:p>
            <a:r>
              <a:rPr kumimoji="1" lang="en-US" altLang="zh-CN"/>
              <a:t>Exercise</a:t>
            </a:r>
            <a:endParaRPr kumimoji="1" lang="zh-CN" altLang="en-US"/>
          </a:p>
        </p:txBody>
      </p:sp>
      <p:sp>
        <p:nvSpPr>
          <p:cNvPr id="7" name="内容占位符 6">
            <a:extLst>
              <a:ext uri="{FF2B5EF4-FFF2-40B4-BE49-F238E27FC236}">
                <a16:creationId xmlns:a16="http://schemas.microsoft.com/office/drawing/2014/main" id="{DA78258D-2FB7-134B-8AE2-0EFE82126D1E}"/>
              </a:ext>
            </a:extLst>
          </p:cNvPr>
          <p:cNvSpPr>
            <a:spLocks noGrp="1"/>
          </p:cNvSpPr>
          <p:nvPr>
            <p:ph idx="1"/>
          </p:nvPr>
        </p:nvSpPr>
        <p:spPr/>
        <p:txBody>
          <a:bodyPr/>
          <a:lstStyle/>
          <a:p>
            <a:r>
              <a:rPr kumimoji="1" lang="en-US" altLang="zh-CN" dirty="0"/>
              <a:t>MQ</a:t>
            </a:r>
            <a:r>
              <a:rPr kumimoji="1" lang="zh-CN" altLang="en-US" dirty="0"/>
              <a:t> </a:t>
            </a:r>
            <a:r>
              <a:rPr kumimoji="1" lang="en-US" altLang="zh-CN" dirty="0"/>
              <a:t>is</a:t>
            </a:r>
            <a:r>
              <a:rPr kumimoji="1" lang="zh-CN" altLang="en-US" dirty="0"/>
              <a:t> </a:t>
            </a:r>
            <a:r>
              <a:rPr kumimoji="1" lang="en-US" altLang="zh-CN" dirty="0"/>
              <a:t>one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core</a:t>
            </a:r>
            <a:r>
              <a:rPr kumimoji="1" lang="zh-CN" altLang="en-US" dirty="0"/>
              <a:t> </a:t>
            </a:r>
            <a:r>
              <a:rPr kumimoji="1" lang="en-US" altLang="zh-CN" dirty="0"/>
              <a:t>components</a:t>
            </a:r>
            <a:r>
              <a:rPr kumimoji="1" lang="zh-CN" altLang="en-US" dirty="0"/>
              <a:t> </a:t>
            </a:r>
            <a:r>
              <a:rPr kumimoji="1" lang="en-US" altLang="zh-CN" dirty="0"/>
              <a:t>in</a:t>
            </a:r>
            <a:r>
              <a:rPr kumimoji="1" lang="zh-CN" altLang="en-US" dirty="0"/>
              <a:t> </a:t>
            </a:r>
            <a:r>
              <a:rPr kumimoji="1" lang="en-US" altLang="zh-CN" dirty="0"/>
              <a:t>distributed</a:t>
            </a:r>
            <a:r>
              <a:rPr kumimoji="1" lang="zh-CN" altLang="en-US" dirty="0"/>
              <a:t> </a:t>
            </a:r>
            <a:r>
              <a:rPr kumimoji="1" lang="en-US" altLang="zh-CN" dirty="0"/>
              <a:t>systems</a:t>
            </a:r>
          </a:p>
          <a:p>
            <a:r>
              <a:rPr kumimoji="1" lang="en-US" altLang="zh-CN" dirty="0"/>
              <a:t>Read</a:t>
            </a:r>
            <a:r>
              <a:rPr kumimoji="1" lang="zh-CN" altLang="en-US" dirty="0"/>
              <a:t> </a:t>
            </a:r>
            <a:r>
              <a:rPr kumimoji="1" lang="en-US" altLang="zh-CN" dirty="0"/>
              <a:t>about</a:t>
            </a:r>
            <a:r>
              <a:rPr kumimoji="1" lang="zh-CN" altLang="en-US" dirty="0"/>
              <a:t> </a:t>
            </a:r>
            <a:r>
              <a:rPr kumimoji="1" lang="en-US" altLang="zh-CN" dirty="0"/>
              <a:t>SQS</a:t>
            </a:r>
            <a:r>
              <a:rPr kumimoji="1" lang="zh-CN" altLang="en-US" dirty="0"/>
              <a:t> </a:t>
            </a:r>
            <a:r>
              <a:rPr kumimoji="1" lang="en-US" altLang="zh-CN" dirty="0"/>
              <a:t>/</a:t>
            </a:r>
            <a:r>
              <a:rPr kumimoji="1" lang="zh-CN" altLang="en-US" dirty="0"/>
              <a:t> </a:t>
            </a:r>
            <a:r>
              <a:rPr kumimoji="1" lang="en-US" altLang="zh-CN" dirty="0"/>
              <a:t>RabbitMQ</a:t>
            </a:r>
          </a:p>
          <a:p>
            <a:r>
              <a:rPr kumimoji="1" lang="en-US" altLang="zh-CN" dirty="0"/>
              <a:t>Write</a:t>
            </a:r>
            <a:r>
              <a:rPr kumimoji="1" lang="zh-CN" altLang="en-US" dirty="0"/>
              <a:t> </a:t>
            </a:r>
            <a:r>
              <a:rPr kumimoji="1" lang="en-US" altLang="zh-CN" dirty="0"/>
              <a:t>a</a:t>
            </a:r>
            <a:r>
              <a:rPr kumimoji="1" lang="zh-CN" altLang="en-US" dirty="0"/>
              <a:t> </a:t>
            </a:r>
            <a:r>
              <a:rPr kumimoji="1" lang="en-US" altLang="zh-CN" dirty="0"/>
              <a:t>program</a:t>
            </a:r>
            <a:r>
              <a:rPr kumimoji="1" lang="zh-CN" altLang="en-US" dirty="0"/>
              <a:t> </a:t>
            </a:r>
            <a:r>
              <a:rPr kumimoji="1" lang="en-US" altLang="zh-CN" dirty="0"/>
              <a:t>with</a:t>
            </a:r>
            <a:r>
              <a:rPr kumimoji="1" lang="zh-CN" altLang="en-US" dirty="0"/>
              <a:t> </a:t>
            </a:r>
            <a:r>
              <a:rPr kumimoji="1" lang="en-US" altLang="zh-CN" dirty="0"/>
              <a:t>RabbitMQ</a:t>
            </a:r>
            <a:endParaRPr kumimoji="1" lang="zh-CN" altLang="en-US" dirty="0"/>
          </a:p>
        </p:txBody>
      </p:sp>
      <p:sp>
        <p:nvSpPr>
          <p:cNvPr id="3" name="日期占位符 2">
            <a:extLst>
              <a:ext uri="{FF2B5EF4-FFF2-40B4-BE49-F238E27FC236}">
                <a16:creationId xmlns:a16="http://schemas.microsoft.com/office/drawing/2014/main" id="{3F5FAB0F-11D5-BF42-9919-3346FBF71556}"/>
              </a:ext>
            </a:extLst>
          </p:cNvPr>
          <p:cNvSpPr>
            <a:spLocks noGrp="1"/>
          </p:cNvSpPr>
          <p:nvPr>
            <p:ph type="dt" sz="half" idx="10"/>
          </p:nvPr>
        </p:nvSpPr>
        <p:spPr/>
        <p:txBody>
          <a:bodyPr/>
          <a:lstStyle/>
          <a:p>
            <a:pPr>
              <a:defRPr/>
            </a:pPr>
            <a:fld id="{1F970A8E-1CF9-6D4C-996F-5A88279849E9}" type="datetime1">
              <a:rPr lang="zh-CN" altLang="en-US" smtClean="0"/>
              <a:t>2022/9/12</a:t>
            </a:fld>
            <a:endParaRPr lang="zh-CN" altLang="en-US"/>
          </a:p>
        </p:txBody>
      </p:sp>
      <p:sp>
        <p:nvSpPr>
          <p:cNvPr id="4" name="页脚占位符 3">
            <a:extLst>
              <a:ext uri="{FF2B5EF4-FFF2-40B4-BE49-F238E27FC236}">
                <a16:creationId xmlns:a16="http://schemas.microsoft.com/office/drawing/2014/main" id="{30E5166F-80F6-5940-BB69-30A33AB65021}"/>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5" name="灯片编号占位符 4">
            <a:extLst>
              <a:ext uri="{FF2B5EF4-FFF2-40B4-BE49-F238E27FC236}">
                <a16:creationId xmlns:a16="http://schemas.microsoft.com/office/drawing/2014/main" id="{BBA7B470-D869-9941-AF0A-6B24035C56AC}"/>
              </a:ext>
            </a:extLst>
          </p:cNvPr>
          <p:cNvSpPr>
            <a:spLocks noGrp="1"/>
          </p:cNvSpPr>
          <p:nvPr>
            <p:ph type="sldNum" sz="quarter" idx="12"/>
          </p:nvPr>
        </p:nvSpPr>
        <p:spPr/>
        <p:txBody>
          <a:bodyPr/>
          <a:lstStyle/>
          <a:p>
            <a:pPr>
              <a:defRPr/>
            </a:pPr>
            <a:fld id="{9576B94C-0E0A-E045-B853-D2878DD61E21}" type="slidenum">
              <a:rPr lang="zh-CN" altLang="en-US"/>
              <a:pPr>
                <a:defRPr/>
              </a:pPr>
              <a:t>16</a:t>
            </a:fld>
            <a:endParaRPr lang="zh-CN" altLang="en-US"/>
          </a:p>
        </p:txBody>
      </p:sp>
    </p:spTree>
    <p:extLst>
      <p:ext uri="{BB962C8B-B14F-4D97-AF65-F5344CB8AC3E}">
        <p14:creationId xmlns:p14="http://schemas.microsoft.com/office/powerpoint/2010/main" val="455948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kumimoji="1" lang="en-US" altLang="zh-CN" dirty="0"/>
              <a:t>Shared</a:t>
            </a:r>
            <a:r>
              <a:rPr kumimoji="1" lang="zh-CN" altLang="en-US" dirty="0"/>
              <a:t> </a:t>
            </a:r>
            <a:r>
              <a:rPr kumimoji="1" lang="en-US" altLang="zh-CN" dirty="0"/>
              <a:t>Memory</a:t>
            </a:r>
            <a:endParaRPr kumimoji="1" lang="zh-CN" altLang="en-US" dirty="0"/>
          </a:p>
        </p:txBody>
      </p:sp>
      <p:sp>
        <p:nvSpPr>
          <p:cNvPr id="4" name="日期占位符 3"/>
          <p:cNvSpPr>
            <a:spLocks noGrp="1"/>
          </p:cNvSpPr>
          <p:nvPr>
            <p:ph type="dt" sz="half" idx="10"/>
          </p:nvPr>
        </p:nvSpPr>
        <p:spPr/>
        <p:txBody>
          <a:bodyPr/>
          <a:lstStyle/>
          <a:p>
            <a:fld id="{BEC77527-4424-9042-8523-A50DAAB6C5F5}" type="datetime1">
              <a:rPr kumimoji="1" lang="zh-CN" altLang="en-US" smtClean="0"/>
              <a:t>2022/9/12</a:t>
            </a:fld>
            <a:endParaRPr kumimoji="1" lang="zh-CN" altLang="en-US"/>
          </a:p>
        </p:txBody>
      </p:sp>
      <p:sp>
        <p:nvSpPr>
          <p:cNvPr id="5" name="页脚占位符 4"/>
          <p:cNvSpPr>
            <a:spLocks noGrp="1"/>
          </p:cNvSpPr>
          <p:nvPr>
            <p:ph type="ftr" sz="quarter" idx="11"/>
          </p:nvPr>
        </p:nvSpPr>
        <p:spPr/>
        <p:txBody>
          <a:bodyPr/>
          <a:lstStyle/>
          <a:p>
            <a:r>
              <a:rPr kumimoji="1" lang="en-US" altLang="zh-CN"/>
              <a:t>Distributed System</a:t>
            </a:r>
            <a:endParaRPr kumimoji="1" lang="zh-CN" altLang="en-US"/>
          </a:p>
        </p:txBody>
      </p:sp>
      <p:sp>
        <p:nvSpPr>
          <p:cNvPr id="6" name="幻灯片编号占位符 5"/>
          <p:cNvSpPr>
            <a:spLocks noGrp="1"/>
          </p:cNvSpPr>
          <p:nvPr>
            <p:ph type="sldNum" sz="quarter" idx="12"/>
          </p:nvPr>
        </p:nvSpPr>
        <p:spPr/>
        <p:txBody>
          <a:bodyPr/>
          <a:lstStyle/>
          <a:p>
            <a:fld id="{B08DEE28-9A15-874C-844A-97FB180B516A}" type="slidenum">
              <a:rPr kumimoji="1" lang="zh-CN" altLang="en-US" smtClean="0"/>
              <a:t>17</a:t>
            </a:fld>
            <a:endParaRPr kumimoji="1" lang="zh-CN" altLang="en-US"/>
          </a:p>
        </p:txBody>
      </p:sp>
      <p:graphicFrame>
        <p:nvGraphicFramePr>
          <p:cNvPr id="8" name="图表 7"/>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9486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dirty="0"/>
              <a:t>Shared</a:t>
            </a:r>
            <a:r>
              <a:rPr kumimoji="1" lang="zh-CN" altLang="en-US" dirty="0"/>
              <a:t> </a:t>
            </a:r>
            <a:r>
              <a:rPr kumimoji="1" lang="en-US" altLang="zh-CN" dirty="0"/>
              <a:t>Memory</a:t>
            </a:r>
            <a:endParaRPr kumimoji="1" lang="zh-CN" altLang="en-US" dirty="0"/>
          </a:p>
        </p:txBody>
      </p:sp>
      <p:sp>
        <p:nvSpPr>
          <p:cNvPr id="7" name="内容占位符 6"/>
          <p:cNvSpPr>
            <a:spLocks noGrp="1"/>
          </p:cNvSpPr>
          <p:nvPr>
            <p:ph idx="1"/>
          </p:nvPr>
        </p:nvSpPr>
        <p:spPr/>
        <p:txBody>
          <a:bodyPr/>
          <a:lstStyle/>
          <a:p>
            <a:r>
              <a:rPr kumimoji="1" lang="en-US" altLang="zh-CN" dirty="0"/>
              <a:t>All</a:t>
            </a:r>
            <a:r>
              <a:rPr kumimoji="1" lang="zh-CN" altLang="en-US" dirty="0"/>
              <a:t> </a:t>
            </a:r>
            <a:r>
              <a:rPr kumimoji="1" lang="en-US" altLang="zh-CN" dirty="0"/>
              <a:t>processors</a:t>
            </a:r>
            <a:r>
              <a:rPr kumimoji="1" lang="zh-CN" altLang="en-US" dirty="0"/>
              <a:t> </a:t>
            </a:r>
            <a:r>
              <a:rPr kumimoji="1" lang="en-US" altLang="zh-CN" dirty="0"/>
              <a:t>share</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b="1" i="1" dirty="0">
                <a:solidFill>
                  <a:schemeClr val="accent6">
                    <a:lumMod val="50000"/>
                  </a:schemeClr>
                </a:solidFill>
              </a:rPr>
              <a:t>memory</a:t>
            </a:r>
            <a:r>
              <a:rPr kumimoji="1" lang="zh-CN" altLang="en-US" b="1" i="1" dirty="0">
                <a:solidFill>
                  <a:schemeClr val="accent6">
                    <a:lumMod val="50000"/>
                  </a:schemeClr>
                </a:solidFill>
              </a:rPr>
              <a:t> </a:t>
            </a:r>
            <a:r>
              <a:rPr kumimoji="1" lang="en-US" altLang="zh-CN" b="1" i="1" dirty="0">
                <a:solidFill>
                  <a:schemeClr val="accent6">
                    <a:lumMod val="50000"/>
                  </a:schemeClr>
                </a:solidFill>
              </a:rPr>
              <a:t>address</a:t>
            </a:r>
            <a:r>
              <a:rPr kumimoji="1" lang="zh-CN" altLang="en-US" b="1" i="1" dirty="0">
                <a:solidFill>
                  <a:schemeClr val="accent6">
                    <a:lumMod val="50000"/>
                  </a:schemeClr>
                </a:solidFill>
              </a:rPr>
              <a:t> </a:t>
            </a:r>
            <a:r>
              <a:rPr kumimoji="1" lang="en-US" altLang="zh-CN" b="1" i="1" dirty="0">
                <a:solidFill>
                  <a:schemeClr val="accent6">
                    <a:lumMod val="50000"/>
                  </a:schemeClr>
                </a:solidFill>
              </a:rPr>
              <a:t>(and</a:t>
            </a:r>
            <a:r>
              <a:rPr kumimoji="1" lang="zh-CN" altLang="en-US" b="1" i="1" dirty="0">
                <a:solidFill>
                  <a:schemeClr val="accent6">
                    <a:lumMod val="50000"/>
                  </a:schemeClr>
                </a:solidFill>
              </a:rPr>
              <a:t> </a:t>
            </a:r>
            <a:r>
              <a:rPr kumimoji="1" lang="en-US" altLang="zh-CN" b="1" i="1" dirty="0">
                <a:solidFill>
                  <a:schemeClr val="accent6">
                    <a:lumMod val="50000"/>
                  </a:schemeClr>
                </a:solidFill>
              </a:rPr>
              <a:t>inherently,</a:t>
            </a:r>
            <a:r>
              <a:rPr kumimoji="1" lang="zh-CN" altLang="en-US" b="1" i="1" dirty="0">
                <a:solidFill>
                  <a:schemeClr val="accent6">
                    <a:lumMod val="50000"/>
                  </a:schemeClr>
                </a:solidFill>
              </a:rPr>
              <a:t> </a:t>
            </a:r>
            <a:r>
              <a:rPr kumimoji="1" lang="en-US" altLang="zh-CN" b="1" i="1" dirty="0">
                <a:solidFill>
                  <a:schemeClr val="accent6">
                    <a:lumMod val="50000"/>
                  </a:schemeClr>
                </a:solidFill>
              </a:rPr>
              <a:t>address</a:t>
            </a:r>
            <a:r>
              <a:rPr kumimoji="1" lang="zh-CN" altLang="en-US" b="1" i="1" dirty="0">
                <a:solidFill>
                  <a:schemeClr val="accent6">
                    <a:lumMod val="50000"/>
                  </a:schemeClr>
                </a:solidFill>
              </a:rPr>
              <a:t> </a:t>
            </a:r>
            <a:r>
              <a:rPr kumimoji="1" lang="en-US" altLang="zh-CN" b="1" i="1" dirty="0">
                <a:solidFill>
                  <a:schemeClr val="accent6">
                    <a:lumMod val="50000"/>
                  </a:schemeClr>
                </a:solidFill>
              </a:rPr>
              <a:t>space)</a:t>
            </a:r>
            <a:endParaRPr kumimoji="1" lang="zh-CN" altLang="en-US" b="1" i="1" dirty="0">
              <a:solidFill>
                <a:schemeClr val="accent6">
                  <a:lumMod val="50000"/>
                </a:schemeClr>
              </a:solidFill>
            </a:endParaRPr>
          </a:p>
          <a:p>
            <a:r>
              <a:rPr kumimoji="1" lang="en-US" altLang="zh-CN" dirty="0"/>
              <a:t>Uniform Memory Access (UMA)</a:t>
            </a:r>
            <a:endParaRPr kumimoji="1" lang="zh-CN" altLang="en-US" dirty="0"/>
          </a:p>
          <a:p>
            <a:pPr lvl="1"/>
            <a:r>
              <a:rPr kumimoji="1" lang="en-US" altLang="zh-CN" dirty="0"/>
              <a:t>Symmetric Multiprocessor (SMP);</a:t>
            </a:r>
            <a:r>
              <a:rPr kumimoji="1" lang="zh-CN" altLang="en-US" dirty="0"/>
              <a:t> </a:t>
            </a:r>
            <a:r>
              <a:rPr kumimoji="1" lang="en-US" altLang="zh-CN" dirty="0"/>
              <a:t>typical</a:t>
            </a:r>
            <a:r>
              <a:rPr kumimoji="1" lang="zh-CN" altLang="en-US" dirty="0"/>
              <a:t> </a:t>
            </a:r>
            <a:r>
              <a:rPr kumimoji="1" lang="en-US" altLang="zh-CN" dirty="0"/>
              <a:t>multi-core</a:t>
            </a:r>
            <a:r>
              <a:rPr kumimoji="1" lang="zh-CN" altLang="en-US" dirty="0"/>
              <a:t> </a:t>
            </a:r>
            <a:r>
              <a:rPr kumimoji="1" lang="en-US" altLang="zh-CN" dirty="0"/>
              <a:t>CPU</a:t>
            </a:r>
            <a:endParaRPr kumimoji="1" lang="zh-CN" altLang="en-US" dirty="0"/>
          </a:p>
          <a:p>
            <a:pPr lvl="1"/>
            <a:r>
              <a:rPr kumimoji="1" lang="en-US" altLang="zh-CN" dirty="0"/>
              <a:t>Identical processors,</a:t>
            </a:r>
            <a:r>
              <a:rPr kumimoji="1" lang="zh-CN" altLang="en-US" dirty="0"/>
              <a:t> </a:t>
            </a:r>
            <a:r>
              <a:rPr kumimoji="1" lang="en-US" altLang="zh-CN" dirty="0"/>
              <a:t>equal access times to memory</a:t>
            </a:r>
            <a:endParaRPr kumimoji="1" lang="zh-CN" altLang="en-US" dirty="0"/>
          </a:p>
          <a:p>
            <a:pPr lvl="1"/>
            <a:r>
              <a:rPr kumimoji="1" lang="en-US" altLang="zh-CN" dirty="0"/>
              <a:t>Sometimes called CC-UMA - Cache Coherent UMA.</a:t>
            </a:r>
            <a:endParaRPr kumimoji="1" lang="zh-CN" altLang="en-US" dirty="0"/>
          </a:p>
          <a:p>
            <a:pPr lvl="2"/>
            <a:r>
              <a:rPr kumimoji="1" lang="en-US" altLang="zh-CN" dirty="0"/>
              <a:t>if one processor updates a location in shared memory, all the other processors know about the update</a:t>
            </a:r>
            <a:r>
              <a:rPr kumimoji="1" lang="zh-CN" altLang="en-US" dirty="0"/>
              <a:t> </a:t>
            </a:r>
            <a:r>
              <a:rPr kumimoji="1" lang="zh-CN" altLang="en-US" dirty="0">
                <a:sym typeface="Wingdings"/>
              </a:rPr>
              <a:t></a:t>
            </a:r>
            <a:r>
              <a:rPr kumimoji="1" lang="en-US" altLang="zh-CN" dirty="0"/>
              <a:t> accomplished at the hardware level.</a:t>
            </a:r>
            <a:endParaRPr kumimoji="1" lang="zh-CN" altLang="en-US" dirty="0"/>
          </a:p>
        </p:txBody>
      </p:sp>
      <p:sp>
        <p:nvSpPr>
          <p:cNvPr id="3" name="日期占位符 2"/>
          <p:cNvSpPr>
            <a:spLocks noGrp="1"/>
          </p:cNvSpPr>
          <p:nvPr>
            <p:ph type="dt" sz="half" idx="10"/>
          </p:nvPr>
        </p:nvSpPr>
        <p:spPr/>
        <p:txBody>
          <a:bodyPr/>
          <a:lstStyle/>
          <a:p>
            <a:fld id="{D56105AE-374D-364D-838B-12F546B9E829}" type="datetime1">
              <a:rPr kumimoji="1" lang="zh-CN" altLang="en-US" smtClean="0"/>
              <a:t>2022/9/12</a:t>
            </a:fld>
            <a:endParaRPr kumimoji="1" lang="zh-CN" altLang="en-US"/>
          </a:p>
        </p:txBody>
      </p:sp>
      <p:sp>
        <p:nvSpPr>
          <p:cNvPr id="4" name="页脚占位符 3"/>
          <p:cNvSpPr>
            <a:spLocks noGrp="1"/>
          </p:cNvSpPr>
          <p:nvPr>
            <p:ph type="ftr" sz="quarter" idx="11"/>
          </p:nvPr>
        </p:nvSpPr>
        <p:spPr/>
        <p:txBody>
          <a:bodyPr/>
          <a:lstStyle/>
          <a:p>
            <a:r>
              <a:rPr kumimoji="1" lang="en-US" altLang="zh-CN"/>
              <a:t>Distributed System</a:t>
            </a:r>
            <a:endParaRPr kumimoji="1" lang="zh-CN" altLang="en-US"/>
          </a:p>
        </p:txBody>
      </p:sp>
      <p:sp>
        <p:nvSpPr>
          <p:cNvPr id="5" name="幻灯片编号占位符 4"/>
          <p:cNvSpPr>
            <a:spLocks noGrp="1"/>
          </p:cNvSpPr>
          <p:nvPr>
            <p:ph type="sldNum" sz="quarter" idx="12"/>
          </p:nvPr>
        </p:nvSpPr>
        <p:spPr/>
        <p:txBody>
          <a:bodyPr/>
          <a:lstStyle/>
          <a:p>
            <a:fld id="{B08DEE28-9A15-874C-844A-97FB180B516A}" type="slidenum">
              <a:rPr kumimoji="1" lang="zh-CN" altLang="en-US" smtClean="0"/>
              <a:t>18</a:t>
            </a:fld>
            <a:endParaRPr kumimoji="1" lang="zh-CN" altLang="en-US"/>
          </a:p>
        </p:txBody>
      </p:sp>
      <p:pic>
        <p:nvPicPr>
          <p:cNvPr id="9" name="图片 8"/>
          <p:cNvPicPr>
            <a:picLocks noChangeAspect="1"/>
          </p:cNvPicPr>
          <p:nvPr/>
        </p:nvPicPr>
        <p:blipFill>
          <a:blip r:embed="rId3">
            <a:clrChange>
              <a:clrFrom>
                <a:srgbClr val="FFFFFF"/>
              </a:clrFrom>
              <a:clrTo>
                <a:srgbClr val="FFFFFF">
                  <a:alpha val="0"/>
                </a:srgbClr>
              </a:clrTo>
            </a:clrChange>
          </a:blip>
          <a:stretch>
            <a:fillRect/>
          </a:stretch>
        </p:blipFill>
        <p:spPr>
          <a:xfrm>
            <a:off x="5070014" y="4391354"/>
            <a:ext cx="3314700" cy="2281859"/>
          </a:xfrm>
          <a:prstGeom prst="rect">
            <a:avLst/>
          </a:prstGeom>
        </p:spPr>
      </p:pic>
    </p:spTree>
    <p:extLst>
      <p:ext uri="{BB962C8B-B14F-4D97-AF65-F5344CB8AC3E}">
        <p14:creationId xmlns:p14="http://schemas.microsoft.com/office/powerpoint/2010/main" val="20730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Non-Uniform Memory Access (NUMA)</a:t>
            </a:r>
            <a:endParaRPr kumimoji="1" lang="zh-CN" altLang="en-US" dirty="0"/>
          </a:p>
        </p:txBody>
      </p:sp>
      <p:sp>
        <p:nvSpPr>
          <p:cNvPr id="3" name="内容占位符 2"/>
          <p:cNvSpPr>
            <a:spLocks noGrp="1"/>
          </p:cNvSpPr>
          <p:nvPr>
            <p:ph idx="1"/>
          </p:nvPr>
        </p:nvSpPr>
        <p:spPr/>
        <p:txBody>
          <a:bodyPr/>
          <a:lstStyle/>
          <a:p>
            <a:r>
              <a:rPr kumimoji="1" lang="en-US" altLang="zh-CN" dirty="0"/>
              <a:t>Often made by physically linking two or more SMPs</a:t>
            </a:r>
            <a:endParaRPr kumimoji="1" lang="zh-CN" altLang="en-US" dirty="0"/>
          </a:p>
          <a:p>
            <a:pPr lvl="1"/>
            <a:r>
              <a:rPr kumimoji="1" lang="en-US" altLang="zh-CN" dirty="0"/>
              <a:t>One SMP can directly access memory of another SMP</a:t>
            </a:r>
            <a:endParaRPr kumimoji="1" lang="zh-CN" altLang="en-US" dirty="0"/>
          </a:p>
          <a:p>
            <a:pPr lvl="1"/>
            <a:r>
              <a:rPr kumimoji="1" lang="en-US" altLang="zh-CN" dirty="0"/>
              <a:t>Not all processors have equal access time to all memories</a:t>
            </a:r>
            <a:endParaRPr kumimoji="1" lang="zh-CN" altLang="en-US" dirty="0"/>
          </a:p>
          <a:p>
            <a:pPr lvl="1"/>
            <a:r>
              <a:rPr kumimoji="1" lang="en-US" altLang="zh-CN" dirty="0"/>
              <a:t>Memory access across link is slower</a:t>
            </a:r>
            <a:endParaRPr kumimoji="1" lang="zh-CN" altLang="en-US" dirty="0"/>
          </a:p>
          <a:p>
            <a:pPr lvl="1"/>
            <a:r>
              <a:rPr kumimoji="1" lang="en-US" altLang="zh-CN" dirty="0"/>
              <a:t>If cache coherency is maintained, then may also be called CC-NUMA</a:t>
            </a:r>
            <a:endParaRPr kumimoji="1" lang="zh-CN" altLang="en-US" dirty="0"/>
          </a:p>
        </p:txBody>
      </p:sp>
      <p:sp>
        <p:nvSpPr>
          <p:cNvPr id="4" name="日期占位符 3"/>
          <p:cNvSpPr>
            <a:spLocks noGrp="1"/>
          </p:cNvSpPr>
          <p:nvPr>
            <p:ph type="dt" sz="half" idx="10"/>
          </p:nvPr>
        </p:nvSpPr>
        <p:spPr/>
        <p:txBody>
          <a:bodyPr/>
          <a:lstStyle/>
          <a:p>
            <a:fld id="{3F36AAA6-3216-5747-B55F-9FC8989610F1}" type="datetime1">
              <a:rPr kumimoji="1" lang="zh-CN" altLang="en-US" smtClean="0"/>
              <a:t>2022/9/12</a:t>
            </a:fld>
            <a:endParaRPr kumimoji="1" lang="zh-CN" altLang="en-US"/>
          </a:p>
        </p:txBody>
      </p:sp>
      <p:sp>
        <p:nvSpPr>
          <p:cNvPr id="5" name="页脚占位符 4"/>
          <p:cNvSpPr>
            <a:spLocks noGrp="1"/>
          </p:cNvSpPr>
          <p:nvPr>
            <p:ph type="ftr" sz="quarter" idx="11"/>
          </p:nvPr>
        </p:nvSpPr>
        <p:spPr/>
        <p:txBody>
          <a:bodyPr/>
          <a:lstStyle/>
          <a:p>
            <a:r>
              <a:rPr kumimoji="1" lang="en-US" altLang="zh-CN"/>
              <a:t>Distributed System</a:t>
            </a:r>
            <a:endParaRPr kumimoji="1" lang="zh-CN" altLang="en-US"/>
          </a:p>
        </p:txBody>
      </p:sp>
      <p:sp>
        <p:nvSpPr>
          <p:cNvPr id="6" name="幻灯片编号占位符 5"/>
          <p:cNvSpPr>
            <a:spLocks noGrp="1"/>
          </p:cNvSpPr>
          <p:nvPr>
            <p:ph type="sldNum" sz="quarter" idx="12"/>
          </p:nvPr>
        </p:nvSpPr>
        <p:spPr/>
        <p:txBody>
          <a:bodyPr/>
          <a:lstStyle/>
          <a:p>
            <a:fld id="{B08DEE28-9A15-874C-844A-97FB180B516A}" type="slidenum">
              <a:rPr kumimoji="1" lang="zh-CN" altLang="en-US" smtClean="0"/>
              <a:t>19</a:t>
            </a:fld>
            <a:endParaRPr kumimoji="1" lang="zh-CN" altLang="en-US"/>
          </a:p>
        </p:txBody>
      </p:sp>
      <p:pic>
        <p:nvPicPr>
          <p:cNvPr id="7" name="图片 6"/>
          <p:cNvPicPr>
            <a:picLocks noChangeAspect="1"/>
          </p:cNvPicPr>
          <p:nvPr/>
        </p:nvPicPr>
        <p:blipFill>
          <a:blip r:embed="rId2">
            <a:clrChange>
              <a:clrFrom>
                <a:srgbClr val="FFFFFF"/>
              </a:clrFrom>
              <a:clrTo>
                <a:srgbClr val="FFFFFF">
                  <a:alpha val="0"/>
                </a:srgbClr>
              </a:clrTo>
            </a:clrChange>
          </a:blip>
          <a:stretch>
            <a:fillRect/>
          </a:stretch>
        </p:blipFill>
        <p:spPr>
          <a:xfrm>
            <a:off x="2936143" y="3750451"/>
            <a:ext cx="4313115" cy="1746633"/>
          </a:xfrm>
          <a:prstGeom prst="rect">
            <a:avLst/>
          </a:prstGeom>
        </p:spPr>
      </p:pic>
    </p:spTree>
    <p:extLst>
      <p:ext uri="{BB962C8B-B14F-4D97-AF65-F5344CB8AC3E}">
        <p14:creationId xmlns:p14="http://schemas.microsoft.com/office/powerpoint/2010/main" val="4070324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a:extLst>
              <a:ext uri="{FF2B5EF4-FFF2-40B4-BE49-F238E27FC236}">
                <a16:creationId xmlns:a16="http://schemas.microsoft.com/office/drawing/2014/main" id="{155DA599-968C-8140-A90D-05A77A09F6E5}"/>
              </a:ext>
            </a:extLst>
          </p:cNvPr>
          <p:cNvSpPr>
            <a:spLocks noGrp="1" noChangeArrowheads="1"/>
          </p:cNvSpPr>
          <p:nvPr>
            <p:ph type="title"/>
          </p:nvPr>
        </p:nvSpPr>
        <p:spPr>
          <a:xfrm>
            <a:off x="628650" y="0"/>
            <a:ext cx="7588250" cy="928688"/>
          </a:xfrm>
        </p:spPr>
        <p:txBody>
          <a:bodyPr/>
          <a:lstStyle/>
          <a:p>
            <a:r>
              <a:rPr lang="zh-CN" altLang="en-US"/>
              <a:t>第</a:t>
            </a:r>
            <a:r>
              <a:rPr lang="en-US" altLang="zh-CN"/>
              <a:t>2</a:t>
            </a:r>
            <a:r>
              <a:rPr lang="zh-CN" altLang="en-US"/>
              <a:t>章 系统模型</a:t>
            </a:r>
          </a:p>
        </p:txBody>
      </p:sp>
      <p:sp>
        <p:nvSpPr>
          <p:cNvPr id="14338" name="Rectangle 3">
            <a:extLst>
              <a:ext uri="{FF2B5EF4-FFF2-40B4-BE49-F238E27FC236}">
                <a16:creationId xmlns:a16="http://schemas.microsoft.com/office/drawing/2014/main" id="{AC0C5864-E350-E043-8D82-0A65E87A8D97}"/>
              </a:ext>
            </a:extLst>
          </p:cNvPr>
          <p:cNvSpPr>
            <a:spLocks noGrp="1" noChangeArrowheads="1"/>
          </p:cNvSpPr>
          <p:nvPr>
            <p:ph idx="1"/>
          </p:nvPr>
        </p:nvSpPr>
        <p:spPr/>
        <p:txBody>
          <a:bodyPr/>
          <a:lstStyle/>
          <a:p>
            <a:r>
              <a:rPr lang="zh-CN" altLang="en-US"/>
              <a:t>引言</a:t>
            </a:r>
          </a:p>
          <a:p>
            <a:r>
              <a:rPr lang="zh-CN" altLang="en-US"/>
              <a:t>物理模型</a:t>
            </a:r>
            <a:endParaRPr lang="en-US" altLang="zh-CN"/>
          </a:p>
          <a:p>
            <a:r>
              <a:rPr lang="zh-CN" altLang="en-US"/>
              <a:t>体系结构模型</a:t>
            </a:r>
          </a:p>
          <a:p>
            <a:r>
              <a:rPr lang="zh-CN" altLang="en-US"/>
              <a:t>基础模型</a:t>
            </a:r>
          </a:p>
          <a:p>
            <a:r>
              <a:rPr lang="zh-CN" altLang="en-US"/>
              <a:t>总结</a:t>
            </a:r>
          </a:p>
        </p:txBody>
      </p:sp>
      <p:sp>
        <p:nvSpPr>
          <p:cNvPr id="4" name="日期占位符 3">
            <a:extLst>
              <a:ext uri="{FF2B5EF4-FFF2-40B4-BE49-F238E27FC236}">
                <a16:creationId xmlns:a16="http://schemas.microsoft.com/office/drawing/2014/main" id="{FD362C5A-951B-2242-B632-8A1F1A9BFC50}"/>
              </a:ext>
            </a:extLst>
          </p:cNvPr>
          <p:cNvSpPr>
            <a:spLocks noGrp="1"/>
          </p:cNvSpPr>
          <p:nvPr>
            <p:ph type="dt" sz="quarter" idx="10"/>
          </p:nvPr>
        </p:nvSpPr>
        <p:spPr/>
        <p:txBody>
          <a:bodyPr/>
          <a:lstStyle/>
          <a:p>
            <a:pPr>
              <a:defRPr/>
            </a:pPr>
            <a:fld id="{067E62B2-F5C4-A742-9695-81E13F456438}" type="datetime1">
              <a:rPr lang="zh-CN" altLang="en-US" smtClean="0"/>
              <a:t>2022/9/12</a:t>
            </a:fld>
            <a:endParaRPr lang="zh-CN" altLang="en-US"/>
          </a:p>
        </p:txBody>
      </p:sp>
      <p:sp>
        <p:nvSpPr>
          <p:cNvPr id="5" name="页脚占位符 4">
            <a:extLst>
              <a:ext uri="{FF2B5EF4-FFF2-40B4-BE49-F238E27FC236}">
                <a16:creationId xmlns:a16="http://schemas.microsoft.com/office/drawing/2014/main" id="{0146EE80-BFCB-0F4C-9998-FDEE701E45D5}"/>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80858B55-55E5-E248-BAF6-774A68AD00BA}"/>
              </a:ext>
            </a:extLst>
          </p:cNvPr>
          <p:cNvSpPr>
            <a:spLocks noGrp="1"/>
          </p:cNvSpPr>
          <p:nvPr>
            <p:ph type="sldNum" sz="quarter" idx="12"/>
          </p:nvPr>
        </p:nvSpPr>
        <p:spPr/>
        <p:txBody>
          <a:bodyPr/>
          <a:lstStyle/>
          <a:p>
            <a:pPr>
              <a:defRPr/>
            </a:pPr>
            <a:fld id="{125F4DE4-57C2-B54A-AFC2-8670A5B497E0}" type="slidenum">
              <a:rPr lang="zh-CN" altLang="en-US"/>
              <a:pPr>
                <a:defRPr/>
              </a:pPr>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Shared</a:t>
            </a:r>
            <a:r>
              <a:rPr kumimoji="1" lang="zh-CN" altLang="en-US" dirty="0"/>
              <a:t> </a:t>
            </a:r>
            <a:r>
              <a:rPr kumimoji="1" lang="en-US" altLang="zh-CN" dirty="0"/>
              <a:t>Memory</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a:t>Advantages</a:t>
            </a:r>
            <a:endParaRPr kumimoji="1" lang="zh-CN" altLang="en-US" dirty="0"/>
          </a:p>
          <a:p>
            <a:pPr lvl="1"/>
            <a:r>
              <a:rPr kumimoji="1" lang="en-US" altLang="zh-CN" dirty="0"/>
              <a:t>Global address space provides a user-friendly programming perspective to memory</a:t>
            </a:r>
            <a:endParaRPr kumimoji="1" lang="zh-CN" altLang="en-US" dirty="0"/>
          </a:p>
          <a:p>
            <a:pPr lvl="1"/>
            <a:r>
              <a:rPr kumimoji="1" lang="en-US" altLang="zh-CN" dirty="0"/>
              <a:t>Data sharing between tasks is both fast and uniform due to the proximity of memory to CPUs</a:t>
            </a:r>
            <a:endParaRPr kumimoji="1" lang="zh-CN" altLang="en-US" dirty="0"/>
          </a:p>
          <a:p>
            <a:r>
              <a:rPr kumimoji="1" lang="en-US" altLang="zh-CN" dirty="0"/>
              <a:t> Disadvantages</a:t>
            </a:r>
            <a:endParaRPr kumimoji="1" lang="zh-CN" altLang="en-US" dirty="0"/>
          </a:p>
          <a:p>
            <a:pPr lvl="1"/>
            <a:r>
              <a:rPr kumimoji="1" lang="en-US" altLang="zh-CN" dirty="0"/>
              <a:t>Lack of scalability between memory and CPUs.</a:t>
            </a:r>
            <a:endParaRPr kumimoji="1" lang="zh-CN" altLang="en-US" dirty="0"/>
          </a:p>
          <a:p>
            <a:pPr lvl="2"/>
            <a:r>
              <a:rPr kumimoji="1" lang="en-US" altLang="zh-CN" dirty="0"/>
              <a:t>Adding more CPUs can geometrically increases traffic on the shared memory-CPU path, and for cache coherent systems, geometrically increase traffic associated with cache/memory management.</a:t>
            </a:r>
            <a:endParaRPr kumimoji="1" lang="zh-CN" altLang="en-US" dirty="0"/>
          </a:p>
          <a:p>
            <a:pPr lvl="1"/>
            <a:r>
              <a:rPr kumimoji="1" lang="en-US" altLang="zh-CN" dirty="0"/>
              <a:t>Programmer responsibility for synchronization constructs that ensure "correct" access of global memory.</a:t>
            </a:r>
            <a:endParaRPr kumimoji="1" lang="zh-CN" altLang="en-US" dirty="0"/>
          </a:p>
        </p:txBody>
      </p:sp>
      <p:sp>
        <p:nvSpPr>
          <p:cNvPr id="4" name="日期占位符 3"/>
          <p:cNvSpPr>
            <a:spLocks noGrp="1"/>
          </p:cNvSpPr>
          <p:nvPr>
            <p:ph type="dt" sz="half" idx="10"/>
          </p:nvPr>
        </p:nvSpPr>
        <p:spPr/>
        <p:txBody>
          <a:bodyPr/>
          <a:lstStyle/>
          <a:p>
            <a:fld id="{163E7DA7-FBA0-BF49-91F2-6574CB869219}" type="datetime1">
              <a:rPr kumimoji="1" lang="zh-CN" altLang="en-US" smtClean="0"/>
              <a:t>2022/9/12</a:t>
            </a:fld>
            <a:endParaRPr kumimoji="1" lang="zh-CN" altLang="en-US"/>
          </a:p>
        </p:txBody>
      </p:sp>
      <p:sp>
        <p:nvSpPr>
          <p:cNvPr id="5" name="页脚占位符 4"/>
          <p:cNvSpPr>
            <a:spLocks noGrp="1"/>
          </p:cNvSpPr>
          <p:nvPr>
            <p:ph type="ftr" sz="quarter" idx="11"/>
          </p:nvPr>
        </p:nvSpPr>
        <p:spPr/>
        <p:txBody>
          <a:bodyPr/>
          <a:lstStyle/>
          <a:p>
            <a:r>
              <a:rPr kumimoji="1" lang="en-US" altLang="zh-CN"/>
              <a:t>Distributed System</a:t>
            </a:r>
            <a:endParaRPr kumimoji="1" lang="zh-CN" altLang="en-US"/>
          </a:p>
        </p:txBody>
      </p:sp>
      <p:sp>
        <p:nvSpPr>
          <p:cNvPr id="6" name="幻灯片编号占位符 5"/>
          <p:cNvSpPr>
            <a:spLocks noGrp="1"/>
          </p:cNvSpPr>
          <p:nvPr>
            <p:ph type="sldNum" sz="quarter" idx="12"/>
          </p:nvPr>
        </p:nvSpPr>
        <p:spPr/>
        <p:txBody>
          <a:bodyPr/>
          <a:lstStyle/>
          <a:p>
            <a:fld id="{B08DEE28-9A15-874C-844A-97FB180B516A}" type="slidenum">
              <a:rPr kumimoji="1" lang="zh-CN" altLang="en-US" smtClean="0"/>
              <a:t>20</a:t>
            </a:fld>
            <a:endParaRPr kumimoji="1" lang="zh-CN" altLang="en-US"/>
          </a:p>
        </p:txBody>
      </p:sp>
    </p:spTree>
    <p:extLst>
      <p:ext uri="{BB962C8B-B14F-4D97-AF65-F5344CB8AC3E}">
        <p14:creationId xmlns:p14="http://schemas.microsoft.com/office/powerpoint/2010/main" val="1938194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Distributed Memory</a:t>
            </a:r>
            <a:endParaRPr kumimoji="1" lang="zh-CN" altLang="en-US" dirty="0"/>
          </a:p>
        </p:txBody>
      </p:sp>
      <p:sp>
        <p:nvSpPr>
          <p:cNvPr id="3" name="内容占位符 2"/>
          <p:cNvSpPr>
            <a:spLocks noGrp="1"/>
          </p:cNvSpPr>
          <p:nvPr>
            <p:ph idx="1"/>
          </p:nvPr>
        </p:nvSpPr>
        <p:spPr/>
        <p:txBody>
          <a:bodyPr/>
          <a:lstStyle/>
          <a:p>
            <a:r>
              <a:rPr kumimoji="1" lang="en-US" altLang="zh-CN" dirty="0"/>
              <a:t>Local</a:t>
            </a:r>
            <a:r>
              <a:rPr kumimoji="1" lang="zh-CN" altLang="en-US" dirty="0"/>
              <a:t> </a:t>
            </a:r>
            <a:r>
              <a:rPr kumimoji="1" lang="en-US" altLang="zh-CN" dirty="0"/>
              <a:t>private</a:t>
            </a:r>
            <a:r>
              <a:rPr kumimoji="1" lang="zh-CN" altLang="en-US" dirty="0"/>
              <a:t> </a:t>
            </a:r>
            <a:r>
              <a:rPr kumimoji="1" lang="en-US" altLang="zh-CN" dirty="0"/>
              <a:t>memory</a:t>
            </a:r>
            <a:r>
              <a:rPr kumimoji="1" lang="zh-CN" altLang="en-US" dirty="0"/>
              <a:t> </a:t>
            </a:r>
            <a:r>
              <a:rPr kumimoji="1" lang="en-US" altLang="zh-CN" dirty="0"/>
              <a:t>for</a:t>
            </a:r>
            <a:r>
              <a:rPr kumimoji="1" lang="zh-CN" altLang="en-US" dirty="0"/>
              <a:t> </a:t>
            </a:r>
            <a:r>
              <a:rPr kumimoji="1" lang="en-US" altLang="zh-CN" dirty="0"/>
              <a:t>each</a:t>
            </a:r>
            <a:r>
              <a:rPr kumimoji="1" lang="zh-CN" altLang="en-US" dirty="0"/>
              <a:t> </a:t>
            </a:r>
            <a:r>
              <a:rPr kumimoji="1" lang="en-US" altLang="zh-CN" dirty="0"/>
              <a:t>processor</a:t>
            </a:r>
            <a:r>
              <a:rPr kumimoji="1" lang="zh-CN" altLang="en-US" dirty="0"/>
              <a:t> </a:t>
            </a:r>
            <a:r>
              <a:rPr kumimoji="1" lang="zh-CN" altLang="en-US" dirty="0">
                <a:sym typeface="Wingdings"/>
              </a:rPr>
              <a:t> </a:t>
            </a:r>
            <a:r>
              <a:rPr kumimoji="1" lang="en-US" altLang="zh-CN" dirty="0">
                <a:sym typeface="Wingdings"/>
              </a:rPr>
              <a:t>m</a:t>
            </a:r>
            <a:r>
              <a:rPr kumimoji="1" lang="en-US" altLang="zh-CN" dirty="0"/>
              <a:t>emory addresses in one processor do not map to another processor</a:t>
            </a:r>
            <a:r>
              <a:rPr kumimoji="1" lang="zh-CN" altLang="en-US" dirty="0"/>
              <a:t> </a:t>
            </a:r>
            <a:r>
              <a:rPr kumimoji="1" lang="zh-CN" altLang="en-US" dirty="0">
                <a:sym typeface="Wingdings"/>
              </a:rPr>
              <a:t> </a:t>
            </a:r>
            <a:r>
              <a:rPr kumimoji="1" lang="en-US" altLang="zh-CN" i="1" dirty="0">
                <a:solidFill>
                  <a:schemeClr val="accent2"/>
                </a:solidFill>
              </a:rPr>
              <a:t>no concept of global address space</a:t>
            </a:r>
            <a:endParaRPr kumimoji="1" lang="zh-CN" altLang="en-US" dirty="0"/>
          </a:p>
          <a:p>
            <a:pPr lvl="1"/>
            <a:r>
              <a:rPr kumimoji="1" lang="en-US" altLang="zh-CN" dirty="0"/>
              <a:t>computational tasks can only operate on local data</a:t>
            </a:r>
            <a:r>
              <a:rPr kumimoji="1" lang="zh-CN" altLang="en-US" dirty="0"/>
              <a:t> </a:t>
            </a:r>
            <a:r>
              <a:rPr kumimoji="1" lang="en-US" altLang="zh-CN" dirty="0"/>
              <a:t>(memory)</a:t>
            </a:r>
            <a:endParaRPr kumimoji="1" lang="zh-CN" altLang="en-US" dirty="0"/>
          </a:p>
          <a:p>
            <a:pPr lvl="1"/>
            <a:r>
              <a:rPr kumimoji="1" lang="en-US" altLang="zh-CN" dirty="0"/>
              <a:t>require a communication network to connect inter-processor memory.</a:t>
            </a:r>
            <a:endParaRPr kumimoji="1" lang="zh-CN" altLang="en-US" dirty="0"/>
          </a:p>
          <a:p>
            <a:pPr lvl="1"/>
            <a:r>
              <a:rPr kumimoji="1" lang="en-US" altLang="zh-CN" dirty="0"/>
              <a:t>local</a:t>
            </a:r>
            <a:r>
              <a:rPr kumimoji="1" lang="zh-CN" altLang="en-US" dirty="0"/>
              <a:t> </a:t>
            </a:r>
            <a:r>
              <a:rPr kumimoji="1" lang="en-US" altLang="zh-CN" dirty="0"/>
              <a:t>update</a:t>
            </a:r>
            <a:r>
              <a:rPr kumimoji="1" lang="zh-CN" altLang="en-US" dirty="0"/>
              <a:t> </a:t>
            </a:r>
            <a:r>
              <a:rPr kumimoji="1" lang="zh-CN" altLang="en-US" dirty="0">
                <a:sym typeface="Wingdings"/>
              </a:rPr>
              <a:t> </a:t>
            </a:r>
            <a:r>
              <a:rPr kumimoji="1" lang="en-US" altLang="zh-CN" dirty="0">
                <a:sym typeface="Wingdings"/>
              </a:rPr>
              <a:t>cache</a:t>
            </a:r>
            <a:r>
              <a:rPr kumimoji="1" lang="zh-CN" altLang="en-US" dirty="0">
                <a:sym typeface="Wingdings"/>
              </a:rPr>
              <a:t> </a:t>
            </a:r>
            <a:r>
              <a:rPr kumimoji="1" lang="en-US" altLang="zh-CN" dirty="0">
                <a:sym typeface="Wingdings"/>
              </a:rPr>
              <a:t>coherency</a:t>
            </a:r>
            <a:r>
              <a:rPr kumimoji="1" lang="zh-CN" altLang="en-US" dirty="0">
                <a:sym typeface="Wingdings"/>
              </a:rPr>
              <a:t> </a:t>
            </a:r>
            <a:r>
              <a:rPr kumimoji="1" lang="en-US" altLang="zh-CN" dirty="0">
                <a:sym typeface="Wingdings"/>
              </a:rPr>
              <a:t>does</a:t>
            </a:r>
            <a:r>
              <a:rPr kumimoji="1" lang="zh-CN" altLang="en-US" dirty="0">
                <a:sym typeface="Wingdings"/>
              </a:rPr>
              <a:t> </a:t>
            </a:r>
            <a:r>
              <a:rPr kumimoji="1" lang="en-US" altLang="zh-CN" dirty="0">
                <a:sym typeface="Wingdings"/>
              </a:rPr>
              <a:t>not</a:t>
            </a:r>
            <a:r>
              <a:rPr kumimoji="1" lang="zh-CN" altLang="en-US" dirty="0">
                <a:sym typeface="Wingdings"/>
              </a:rPr>
              <a:t> </a:t>
            </a:r>
            <a:r>
              <a:rPr kumimoji="1" lang="en-US" altLang="zh-CN" dirty="0">
                <a:sym typeface="Wingdings"/>
              </a:rPr>
              <a:t>apply.</a:t>
            </a:r>
            <a:endParaRPr kumimoji="1" lang="zh-CN" altLang="en-US" dirty="0"/>
          </a:p>
        </p:txBody>
      </p:sp>
      <p:sp>
        <p:nvSpPr>
          <p:cNvPr id="4" name="日期占位符 3"/>
          <p:cNvSpPr>
            <a:spLocks noGrp="1"/>
          </p:cNvSpPr>
          <p:nvPr>
            <p:ph type="dt" sz="half" idx="10"/>
          </p:nvPr>
        </p:nvSpPr>
        <p:spPr/>
        <p:txBody>
          <a:bodyPr/>
          <a:lstStyle/>
          <a:p>
            <a:fld id="{403AC640-BB8E-8842-98FB-D25B6E37A49D}" type="datetime1">
              <a:rPr kumimoji="1" lang="zh-CN" altLang="en-US" smtClean="0"/>
              <a:t>2022/9/12</a:t>
            </a:fld>
            <a:endParaRPr kumimoji="1" lang="zh-CN" altLang="en-US"/>
          </a:p>
        </p:txBody>
      </p:sp>
      <p:sp>
        <p:nvSpPr>
          <p:cNvPr id="5" name="页脚占位符 4"/>
          <p:cNvSpPr>
            <a:spLocks noGrp="1"/>
          </p:cNvSpPr>
          <p:nvPr>
            <p:ph type="ftr" sz="quarter" idx="11"/>
          </p:nvPr>
        </p:nvSpPr>
        <p:spPr/>
        <p:txBody>
          <a:bodyPr/>
          <a:lstStyle/>
          <a:p>
            <a:r>
              <a:rPr kumimoji="1" lang="en-US" altLang="zh-CN"/>
              <a:t>Distributed System</a:t>
            </a:r>
            <a:endParaRPr kumimoji="1" lang="zh-CN" altLang="en-US"/>
          </a:p>
        </p:txBody>
      </p:sp>
      <p:sp>
        <p:nvSpPr>
          <p:cNvPr id="6" name="幻灯片编号占位符 5"/>
          <p:cNvSpPr>
            <a:spLocks noGrp="1"/>
          </p:cNvSpPr>
          <p:nvPr>
            <p:ph type="sldNum" sz="quarter" idx="12"/>
          </p:nvPr>
        </p:nvSpPr>
        <p:spPr/>
        <p:txBody>
          <a:bodyPr/>
          <a:lstStyle/>
          <a:p>
            <a:fld id="{B08DEE28-9A15-874C-844A-97FB180B516A}" type="slidenum">
              <a:rPr kumimoji="1" lang="zh-CN" altLang="en-US" smtClean="0"/>
              <a:t>21</a:t>
            </a:fld>
            <a:endParaRPr kumimoji="1" lang="zh-CN" altLang="en-US"/>
          </a:p>
        </p:txBody>
      </p:sp>
      <p:pic>
        <p:nvPicPr>
          <p:cNvPr id="7" name="图片 6"/>
          <p:cNvPicPr>
            <a:picLocks noChangeAspect="1"/>
          </p:cNvPicPr>
          <p:nvPr/>
        </p:nvPicPr>
        <p:blipFill>
          <a:blip r:embed="rId3">
            <a:clrChange>
              <a:clrFrom>
                <a:srgbClr val="FFFFFF"/>
              </a:clrFrom>
              <a:clrTo>
                <a:srgbClr val="FFFFFF">
                  <a:alpha val="0"/>
                </a:srgbClr>
              </a:clrTo>
            </a:clrChange>
          </a:blip>
          <a:stretch>
            <a:fillRect/>
          </a:stretch>
        </p:blipFill>
        <p:spPr>
          <a:xfrm>
            <a:off x="1952563" y="4265919"/>
            <a:ext cx="4940598" cy="2000738"/>
          </a:xfrm>
          <a:prstGeom prst="rect">
            <a:avLst/>
          </a:prstGeom>
        </p:spPr>
      </p:pic>
    </p:spTree>
    <p:extLst>
      <p:ext uri="{BB962C8B-B14F-4D97-AF65-F5344CB8AC3E}">
        <p14:creationId xmlns:p14="http://schemas.microsoft.com/office/powerpoint/2010/main" val="1483389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Distributed</a:t>
            </a:r>
            <a:r>
              <a:rPr kumimoji="1" lang="zh-CN" altLang="en-US" dirty="0"/>
              <a:t> </a:t>
            </a:r>
            <a:r>
              <a:rPr kumimoji="1" lang="en-US" altLang="zh-CN" dirty="0"/>
              <a:t>Memory</a:t>
            </a:r>
            <a:endParaRPr kumimoji="1" lang="zh-CN" altLang="en-US" dirty="0"/>
          </a:p>
        </p:txBody>
      </p:sp>
      <p:sp>
        <p:nvSpPr>
          <p:cNvPr id="3" name="内容占位符 2"/>
          <p:cNvSpPr>
            <a:spLocks noGrp="1"/>
          </p:cNvSpPr>
          <p:nvPr>
            <p:ph idx="1"/>
          </p:nvPr>
        </p:nvSpPr>
        <p:spPr/>
        <p:txBody>
          <a:bodyPr>
            <a:normAutofit fontScale="92500" lnSpcReduction="20000"/>
          </a:bodyPr>
          <a:lstStyle/>
          <a:p>
            <a:r>
              <a:rPr kumimoji="1" lang="en-US" altLang="zh-CN" dirty="0"/>
              <a:t> Advantages</a:t>
            </a:r>
            <a:endParaRPr kumimoji="1" lang="zh-CN" altLang="en-US" dirty="0"/>
          </a:p>
          <a:p>
            <a:pPr lvl="1"/>
            <a:r>
              <a:rPr kumimoji="1" lang="en-US" altLang="zh-CN" dirty="0"/>
              <a:t>Memory is scalable with the number of processors. Increase the number of processors and the size of memory increases proportionately.</a:t>
            </a:r>
            <a:endParaRPr kumimoji="1" lang="zh-CN" altLang="en-US" dirty="0"/>
          </a:p>
          <a:p>
            <a:pPr lvl="1"/>
            <a:r>
              <a:rPr kumimoji="1" lang="en-US" altLang="zh-CN" dirty="0"/>
              <a:t>Each processor can rapidly access its own memory without interference and without the overhead incurred with trying to maintain global cache coherency.</a:t>
            </a:r>
            <a:endParaRPr kumimoji="1" lang="zh-CN" altLang="en-US" dirty="0"/>
          </a:p>
          <a:p>
            <a:pPr lvl="1"/>
            <a:r>
              <a:rPr kumimoji="1" lang="en-US" altLang="zh-CN" dirty="0"/>
              <a:t>Cost effectiveness: can use commodity, off-the-shelf processors and networking. </a:t>
            </a:r>
            <a:endParaRPr kumimoji="1" lang="zh-CN" altLang="en-US" dirty="0"/>
          </a:p>
          <a:p>
            <a:r>
              <a:rPr kumimoji="1" lang="en-US" altLang="zh-CN" dirty="0"/>
              <a:t>Disadvantages</a:t>
            </a:r>
            <a:endParaRPr kumimoji="1" lang="zh-CN" altLang="en-US" dirty="0"/>
          </a:p>
          <a:p>
            <a:pPr lvl="1"/>
            <a:r>
              <a:rPr kumimoji="1" lang="en-US" altLang="zh-CN" dirty="0">
                <a:solidFill>
                  <a:schemeClr val="accent2"/>
                </a:solidFill>
              </a:rPr>
              <a:t>The programmer is responsible for many of the details associated with data communication between processors.</a:t>
            </a:r>
            <a:endParaRPr kumimoji="1" lang="zh-CN" altLang="en-US" dirty="0">
              <a:solidFill>
                <a:schemeClr val="accent2"/>
              </a:solidFill>
            </a:endParaRPr>
          </a:p>
          <a:p>
            <a:pPr lvl="1"/>
            <a:r>
              <a:rPr kumimoji="1" lang="en-US" altLang="zh-CN" dirty="0"/>
              <a:t>It may be difficult to map existing data structures, based on global memory, to this memory organization.</a:t>
            </a:r>
            <a:endParaRPr kumimoji="1" lang="zh-CN" altLang="en-US" dirty="0"/>
          </a:p>
          <a:p>
            <a:pPr lvl="1"/>
            <a:r>
              <a:rPr kumimoji="1" lang="en-US" altLang="zh-CN" dirty="0"/>
              <a:t>Non-uniform memory access times - data residing on a remote node takes longer to access than node local data.</a:t>
            </a:r>
            <a:endParaRPr kumimoji="1" lang="zh-CN" altLang="en-US" dirty="0"/>
          </a:p>
        </p:txBody>
      </p:sp>
      <p:sp>
        <p:nvSpPr>
          <p:cNvPr id="4" name="日期占位符 3"/>
          <p:cNvSpPr>
            <a:spLocks noGrp="1"/>
          </p:cNvSpPr>
          <p:nvPr>
            <p:ph type="dt" sz="half" idx="10"/>
          </p:nvPr>
        </p:nvSpPr>
        <p:spPr/>
        <p:txBody>
          <a:bodyPr/>
          <a:lstStyle/>
          <a:p>
            <a:fld id="{67FEBC7E-9D9C-F942-9B5D-03EE1CD24E1F}" type="datetime1">
              <a:rPr kumimoji="1" lang="zh-CN" altLang="en-US" smtClean="0"/>
              <a:t>2022/9/12</a:t>
            </a:fld>
            <a:endParaRPr kumimoji="1" lang="zh-CN" altLang="en-US"/>
          </a:p>
        </p:txBody>
      </p:sp>
      <p:sp>
        <p:nvSpPr>
          <p:cNvPr id="5" name="页脚占位符 4"/>
          <p:cNvSpPr>
            <a:spLocks noGrp="1"/>
          </p:cNvSpPr>
          <p:nvPr>
            <p:ph type="ftr" sz="quarter" idx="11"/>
          </p:nvPr>
        </p:nvSpPr>
        <p:spPr/>
        <p:txBody>
          <a:bodyPr/>
          <a:lstStyle/>
          <a:p>
            <a:r>
              <a:rPr kumimoji="1" lang="en-US" altLang="zh-CN"/>
              <a:t>Distributed System</a:t>
            </a:r>
            <a:endParaRPr kumimoji="1" lang="zh-CN" altLang="en-US"/>
          </a:p>
        </p:txBody>
      </p:sp>
      <p:sp>
        <p:nvSpPr>
          <p:cNvPr id="6" name="幻灯片编号占位符 5"/>
          <p:cNvSpPr>
            <a:spLocks noGrp="1"/>
          </p:cNvSpPr>
          <p:nvPr>
            <p:ph type="sldNum" sz="quarter" idx="12"/>
          </p:nvPr>
        </p:nvSpPr>
        <p:spPr/>
        <p:txBody>
          <a:bodyPr/>
          <a:lstStyle/>
          <a:p>
            <a:fld id="{B08DEE28-9A15-874C-844A-97FB180B516A}" type="slidenum">
              <a:rPr kumimoji="1" lang="zh-CN" altLang="en-US" smtClean="0"/>
              <a:t>22</a:t>
            </a:fld>
            <a:endParaRPr kumimoji="1" lang="zh-CN" altLang="en-US"/>
          </a:p>
        </p:txBody>
      </p:sp>
    </p:spTree>
    <p:extLst>
      <p:ext uri="{BB962C8B-B14F-4D97-AF65-F5344CB8AC3E}">
        <p14:creationId xmlns:p14="http://schemas.microsoft.com/office/powerpoint/2010/main" val="3425092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200" dirty="0"/>
              <a:t>Distributed</a:t>
            </a:r>
            <a:r>
              <a:rPr kumimoji="1" lang="zh-CN" altLang="en-US" sz="3200" dirty="0"/>
              <a:t> </a:t>
            </a:r>
            <a:r>
              <a:rPr kumimoji="1" lang="en-US" altLang="zh-CN" sz="3200" dirty="0"/>
              <a:t>Shared</a:t>
            </a:r>
            <a:r>
              <a:rPr kumimoji="1" lang="zh-CN" altLang="en-US" sz="3200" dirty="0"/>
              <a:t> </a:t>
            </a:r>
            <a:r>
              <a:rPr kumimoji="1" lang="en-US" altLang="zh-CN" sz="3200" dirty="0"/>
              <a:t>Memory</a:t>
            </a:r>
            <a:r>
              <a:rPr kumimoji="1" lang="zh-CN" altLang="en-US" sz="3200" dirty="0"/>
              <a:t> </a:t>
            </a:r>
            <a:r>
              <a:rPr kumimoji="1" lang="en-US" altLang="zh-CN" sz="3200" dirty="0"/>
              <a:t>(DSM)</a:t>
            </a:r>
            <a:endParaRPr kumimoji="1" lang="zh-CN" altLang="en-US" sz="3200" dirty="0"/>
          </a:p>
        </p:txBody>
      </p:sp>
      <p:sp>
        <p:nvSpPr>
          <p:cNvPr id="3" name="内容占位符 2"/>
          <p:cNvSpPr>
            <a:spLocks noGrp="1"/>
          </p:cNvSpPr>
          <p:nvPr>
            <p:ph idx="1"/>
          </p:nvPr>
        </p:nvSpPr>
        <p:spPr/>
        <p:txBody>
          <a:bodyPr/>
          <a:lstStyle/>
          <a:p>
            <a:r>
              <a:rPr kumimoji="1" lang="en-US" altLang="zh-CN" dirty="0"/>
              <a:t>A form of memory architecture,</a:t>
            </a:r>
            <a:r>
              <a:rPr kumimoji="1" lang="zh-CN" altLang="en-US" dirty="0"/>
              <a:t> </a:t>
            </a:r>
            <a:r>
              <a:rPr kumimoji="1" lang="en-US" altLang="zh-CN" dirty="0"/>
              <a:t>the </a:t>
            </a:r>
            <a:r>
              <a:rPr kumimoji="1" lang="en-US" altLang="zh-CN" b="1" i="1" dirty="0"/>
              <a:t>physically separate</a:t>
            </a:r>
            <a:r>
              <a:rPr kumimoji="1" lang="en-US" altLang="zh-CN" dirty="0"/>
              <a:t> memories can be addressed as one </a:t>
            </a:r>
            <a:r>
              <a:rPr kumimoji="1" lang="en-US" altLang="zh-CN" b="1" i="1" dirty="0"/>
              <a:t>logically shared</a:t>
            </a:r>
            <a:r>
              <a:rPr kumimoji="1" lang="en-US" altLang="zh-CN" dirty="0"/>
              <a:t> </a:t>
            </a:r>
            <a:r>
              <a:rPr kumimoji="1" lang="en-US" altLang="zh-CN" b="1" i="1" dirty="0">
                <a:solidFill>
                  <a:schemeClr val="accent2"/>
                </a:solidFill>
              </a:rPr>
              <a:t>address space</a:t>
            </a:r>
            <a:r>
              <a:rPr kumimoji="1" lang="en-US" altLang="zh-CN" dirty="0"/>
              <a:t>.</a:t>
            </a:r>
            <a:endParaRPr kumimoji="1" lang="zh-CN" altLang="en-US" dirty="0"/>
          </a:p>
          <a:p>
            <a:r>
              <a:rPr kumimoji="1" lang="en-US" altLang="zh-CN" dirty="0"/>
              <a:t>it</a:t>
            </a:r>
            <a:r>
              <a:rPr kumimoji="1" lang="zh-CN" altLang="en-US" dirty="0"/>
              <a:t> </a:t>
            </a:r>
            <a:r>
              <a:rPr kumimoji="1" lang="en-US" altLang="zh-CN" dirty="0"/>
              <a:t>is</a:t>
            </a:r>
            <a:r>
              <a:rPr kumimoji="1" lang="zh-CN" altLang="en-US" dirty="0"/>
              <a:t> </a:t>
            </a:r>
            <a:r>
              <a:rPr kumimoji="1" lang="en-US" altLang="zh-CN" dirty="0"/>
              <a:t>shared</a:t>
            </a:r>
            <a:r>
              <a:rPr kumimoji="1" lang="zh-CN" altLang="en-US" dirty="0"/>
              <a:t> </a:t>
            </a:r>
            <a:r>
              <a:rPr kumimoji="1" lang="en-US" altLang="zh-CN" dirty="0"/>
              <a:t>memory,</a:t>
            </a:r>
            <a:r>
              <a:rPr kumimoji="1" lang="zh-CN" altLang="en-US" dirty="0"/>
              <a:t> </a:t>
            </a:r>
            <a:r>
              <a:rPr kumimoji="1" lang="en-US" altLang="zh-CN" dirty="0"/>
              <a:t>NUMA.</a:t>
            </a:r>
            <a:endParaRPr kumimoji="1" lang="zh-CN" altLang="en-US" dirty="0"/>
          </a:p>
          <a:p>
            <a:r>
              <a:rPr kumimoji="1" lang="en-US" altLang="zh-CN" dirty="0"/>
              <a:t>Programming</a:t>
            </a:r>
            <a:r>
              <a:rPr kumimoji="1" lang="zh-CN" altLang="en-US" dirty="0"/>
              <a:t> </a:t>
            </a:r>
            <a:r>
              <a:rPr kumimoji="1" lang="en-US" altLang="zh-CN" dirty="0"/>
              <a:t>model</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a:t>as</a:t>
            </a:r>
            <a:r>
              <a:rPr kumimoji="1" lang="zh-CN" altLang="en-US" dirty="0"/>
              <a:t> </a:t>
            </a:r>
            <a:r>
              <a:rPr kumimoji="1" lang="en-US" altLang="zh-CN" dirty="0"/>
              <a:t>shared</a:t>
            </a:r>
            <a:r>
              <a:rPr kumimoji="1" lang="zh-CN" altLang="en-US" dirty="0"/>
              <a:t> </a:t>
            </a:r>
            <a:r>
              <a:rPr kumimoji="1" lang="en-US" altLang="zh-CN" dirty="0"/>
              <a:t>memory.</a:t>
            </a:r>
            <a:endParaRPr kumimoji="1" lang="zh-CN" altLang="en-US" dirty="0"/>
          </a:p>
        </p:txBody>
      </p:sp>
      <p:sp>
        <p:nvSpPr>
          <p:cNvPr id="4" name="日期占位符 3"/>
          <p:cNvSpPr>
            <a:spLocks noGrp="1"/>
          </p:cNvSpPr>
          <p:nvPr>
            <p:ph type="dt" sz="half" idx="10"/>
          </p:nvPr>
        </p:nvSpPr>
        <p:spPr/>
        <p:txBody>
          <a:bodyPr/>
          <a:lstStyle/>
          <a:p>
            <a:fld id="{73F0D392-6822-9141-BF12-A1937E607218}" type="datetime1">
              <a:rPr kumimoji="1" lang="zh-CN" altLang="en-US" smtClean="0"/>
              <a:t>2022/9/12</a:t>
            </a:fld>
            <a:endParaRPr kumimoji="1" lang="zh-CN" altLang="en-US"/>
          </a:p>
        </p:txBody>
      </p:sp>
      <p:sp>
        <p:nvSpPr>
          <p:cNvPr id="5" name="页脚占位符 4"/>
          <p:cNvSpPr>
            <a:spLocks noGrp="1"/>
          </p:cNvSpPr>
          <p:nvPr>
            <p:ph type="ftr" sz="quarter" idx="11"/>
          </p:nvPr>
        </p:nvSpPr>
        <p:spPr/>
        <p:txBody>
          <a:bodyPr/>
          <a:lstStyle/>
          <a:p>
            <a:r>
              <a:rPr kumimoji="1" lang="en-US" altLang="zh-CN"/>
              <a:t>Distributed System</a:t>
            </a:r>
            <a:endParaRPr kumimoji="1" lang="zh-CN" altLang="en-US"/>
          </a:p>
        </p:txBody>
      </p:sp>
      <p:sp>
        <p:nvSpPr>
          <p:cNvPr id="6" name="幻灯片编号占位符 5"/>
          <p:cNvSpPr>
            <a:spLocks noGrp="1"/>
          </p:cNvSpPr>
          <p:nvPr>
            <p:ph type="sldNum" sz="quarter" idx="12"/>
          </p:nvPr>
        </p:nvSpPr>
        <p:spPr/>
        <p:txBody>
          <a:bodyPr/>
          <a:lstStyle/>
          <a:p>
            <a:fld id="{B08DEE28-9A15-874C-844A-97FB180B516A}" type="slidenum">
              <a:rPr kumimoji="1" lang="zh-CN" altLang="en-US" smtClean="0"/>
              <a:t>23</a:t>
            </a:fld>
            <a:endParaRPr kumimoji="1" lang="zh-CN" altLang="en-US"/>
          </a:p>
        </p:txBody>
      </p:sp>
      <p:pic>
        <p:nvPicPr>
          <p:cNvPr id="7" name="图片 6"/>
          <p:cNvPicPr>
            <a:picLocks noChangeAspect="1"/>
          </p:cNvPicPr>
          <p:nvPr/>
        </p:nvPicPr>
        <p:blipFill rotWithShape="1">
          <a:blip r:embed="rId2">
            <a:clrChange>
              <a:clrFrom>
                <a:srgbClr val="FEFFFF"/>
              </a:clrFrom>
              <a:clrTo>
                <a:srgbClr val="FEFFFF">
                  <a:alpha val="0"/>
                </a:srgbClr>
              </a:clrTo>
            </a:clrChange>
          </a:blip>
          <a:srcRect b="8411"/>
          <a:stretch/>
        </p:blipFill>
        <p:spPr>
          <a:xfrm>
            <a:off x="2020254" y="3561145"/>
            <a:ext cx="4805216" cy="2615818"/>
          </a:xfrm>
          <a:prstGeom prst="rect">
            <a:avLst/>
          </a:prstGeom>
        </p:spPr>
      </p:pic>
    </p:spTree>
    <p:extLst>
      <p:ext uri="{BB962C8B-B14F-4D97-AF65-F5344CB8AC3E}">
        <p14:creationId xmlns:p14="http://schemas.microsoft.com/office/powerpoint/2010/main" val="3062913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DSM——Advantages</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a:t>Hides the message passing</a:t>
            </a:r>
          </a:p>
          <a:p>
            <a:r>
              <a:rPr kumimoji="1" lang="en-US" altLang="zh-CN" dirty="0"/>
              <a:t>Can handle complex and large data bases without replication or sending the data to processes</a:t>
            </a:r>
          </a:p>
          <a:p>
            <a:r>
              <a:rPr kumimoji="1" lang="en-US" altLang="zh-CN" dirty="0"/>
              <a:t>Provides large virtual memory space</a:t>
            </a:r>
          </a:p>
          <a:p>
            <a:r>
              <a:rPr kumimoji="1" lang="en-US" altLang="zh-CN" dirty="0"/>
              <a:t>Programs are</a:t>
            </a:r>
            <a:r>
              <a:rPr kumimoji="1" lang="zh-CN" altLang="en-US" dirty="0"/>
              <a:t> </a:t>
            </a:r>
            <a:r>
              <a:rPr kumimoji="1" lang="en-US" altLang="zh-CN" dirty="0"/>
              <a:t>portable as they use common programming interface</a:t>
            </a:r>
          </a:p>
          <a:p>
            <a:r>
              <a:rPr kumimoji="1" lang="en-US" altLang="zh-CN" dirty="0"/>
              <a:t>Shields programmer from sending or receive primitives</a:t>
            </a:r>
          </a:p>
        </p:txBody>
      </p:sp>
      <p:sp>
        <p:nvSpPr>
          <p:cNvPr id="4" name="日期占位符 3"/>
          <p:cNvSpPr>
            <a:spLocks noGrp="1"/>
          </p:cNvSpPr>
          <p:nvPr>
            <p:ph type="dt" sz="half" idx="10"/>
          </p:nvPr>
        </p:nvSpPr>
        <p:spPr/>
        <p:txBody>
          <a:bodyPr/>
          <a:lstStyle/>
          <a:p>
            <a:fld id="{13B6CF68-546D-AE43-B153-AA67424F925E}" type="datetime1">
              <a:rPr kumimoji="1" lang="zh-CN" altLang="en-US" smtClean="0"/>
              <a:t>2022/9/12</a:t>
            </a:fld>
            <a:endParaRPr kumimoji="1" lang="zh-CN" altLang="en-US"/>
          </a:p>
        </p:txBody>
      </p:sp>
      <p:sp>
        <p:nvSpPr>
          <p:cNvPr id="5" name="页脚占位符 4"/>
          <p:cNvSpPr>
            <a:spLocks noGrp="1"/>
          </p:cNvSpPr>
          <p:nvPr>
            <p:ph type="ftr" sz="quarter" idx="11"/>
          </p:nvPr>
        </p:nvSpPr>
        <p:spPr/>
        <p:txBody>
          <a:bodyPr/>
          <a:lstStyle/>
          <a:p>
            <a:r>
              <a:rPr kumimoji="1" lang="en-US" altLang="zh-CN"/>
              <a:t>Distributed System</a:t>
            </a:r>
            <a:endParaRPr kumimoji="1" lang="zh-CN" altLang="en-US"/>
          </a:p>
        </p:txBody>
      </p:sp>
      <p:sp>
        <p:nvSpPr>
          <p:cNvPr id="6" name="幻灯片编号占位符 5"/>
          <p:cNvSpPr>
            <a:spLocks noGrp="1"/>
          </p:cNvSpPr>
          <p:nvPr>
            <p:ph type="sldNum" sz="quarter" idx="12"/>
          </p:nvPr>
        </p:nvSpPr>
        <p:spPr/>
        <p:txBody>
          <a:bodyPr/>
          <a:lstStyle/>
          <a:p>
            <a:fld id="{B08DEE28-9A15-874C-844A-97FB180B516A}" type="slidenum">
              <a:rPr kumimoji="1" lang="zh-CN" altLang="en-US" smtClean="0"/>
              <a:t>24</a:t>
            </a:fld>
            <a:endParaRPr kumimoji="1" lang="zh-CN" altLang="en-US"/>
          </a:p>
        </p:txBody>
      </p:sp>
    </p:spTree>
    <p:extLst>
      <p:ext uri="{BB962C8B-B14F-4D97-AF65-F5344CB8AC3E}">
        <p14:creationId xmlns:p14="http://schemas.microsoft.com/office/powerpoint/2010/main" val="593245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DSM——Issues</a:t>
            </a:r>
            <a:endParaRPr kumimoji="1" lang="zh-CN" altLang="en-US" dirty="0"/>
          </a:p>
        </p:txBody>
      </p:sp>
      <p:sp>
        <p:nvSpPr>
          <p:cNvPr id="3" name="内容占位符 2"/>
          <p:cNvSpPr>
            <a:spLocks noGrp="1"/>
          </p:cNvSpPr>
          <p:nvPr>
            <p:ph idx="1"/>
          </p:nvPr>
        </p:nvSpPr>
        <p:spPr/>
        <p:txBody>
          <a:bodyPr>
            <a:normAutofit/>
          </a:bodyPr>
          <a:lstStyle/>
          <a:p>
            <a:r>
              <a:rPr lang="en-US" altLang="zh-CN" dirty="0"/>
              <a:t>Could cause a performance penalty</a:t>
            </a:r>
            <a:endParaRPr lang="zh-CN" altLang="en-US" dirty="0"/>
          </a:p>
          <a:p>
            <a:pPr lvl="1"/>
            <a:r>
              <a:rPr lang="en-US" altLang="zh-CN" dirty="0"/>
              <a:t>Like</a:t>
            </a:r>
            <a:r>
              <a:rPr lang="zh-CN" altLang="en-US" dirty="0"/>
              <a:t> </a:t>
            </a:r>
            <a:r>
              <a:rPr lang="en-US" altLang="zh-CN" dirty="0"/>
              <a:t>framework,</a:t>
            </a:r>
            <a:r>
              <a:rPr lang="zh-CN" altLang="en-US" dirty="0"/>
              <a:t> </a:t>
            </a:r>
            <a:r>
              <a:rPr lang="en-US" altLang="zh-CN" dirty="0"/>
              <a:t>difficult</a:t>
            </a:r>
            <a:r>
              <a:rPr lang="zh-CN" altLang="en-US" dirty="0"/>
              <a:t> </a:t>
            </a:r>
            <a:r>
              <a:rPr lang="en-US" altLang="zh-CN" dirty="0"/>
              <a:t>to</a:t>
            </a:r>
            <a:r>
              <a:rPr lang="zh-CN" altLang="en-US" dirty="0"/>
              <a:t> </a:t>
            </a:r>
            <a:r>
              <a:rPr lang="en-US" altLang="zh-CN" dirty="0"/>
              <a:t>optimize</a:t>
            </a:r>
          </a:p>
          <a:p>
            <a:r>
              <a:rPr lang="en-US" altLang="zh-CN" dirty="0"/>
              <a:t>Should provide for protection against simultaneous access to shared data such as lock.</a:t>
            </a:r>
          </a:p>
          <a:p>
            <a:r>
              <a:rPr kumimoji="1" lang="en-US" altLang="zh-CN" dirty="0"/>
              <a:t>Controlled by memory management software, operating system, language run-time system</a:t>
            </a:r>
          </a:p>
          <a:p>
            <a:r>
              <a:rPr kumimoji="1" lang="en-US" altLang="zh-CN" dirty="0"/>
              <a:t>Granularity: how much data is transferred in a single operation?</a:t>
            </a:r>
          </a:p>
          <a:p>
            <a:pPr marL="0" indent="0">
              <a:buNone/>
            </a:pPr>
            <a:endParaRPr kumimoji="1" lang="zh-CN" altLang="en-US" dirty="0"/>
          </a:p>
        </p:txBody>
      </p:sp>
      <p:sp>
        <p:nvSpPr>
          <p:cNvPr id="4" name="日期占位符 3"/>
          <p:cNvSpPr>
            <a:spLocks noGrp="1"/>
          </p:cNvSpPr>
          <p:nvPr>
            <p:ph type="dt" sz="half" idx="10"/>
          </p:nvPr>
        </p:nvSpPr>
        <p:spPr/>
        <p:txBody>
          <a:bodyPr/>
          <a:lstStyle/>
          <a:p>
            <a:fld id="{D7BE9AD5-1991-394B-93AE-3A00D3E5037D}" type="datetime1">
              <a:rPr kumimoji="1" lang="zh-CN" altLang="en-US" smtClean="0"/>
              <a:t>2022/9/12</a:t>
            </a:fld>
            <a:endParaRPr kumimoji="1" lang="zh-CN" altLang="en-US" dirty="0"/>
          </a:p>
        </p:txBody>
      </p:sp>
      <p:sp>
        <p:nvSpPr>
          <p:cNvPr id="5" name="页脚占位符 4"/>
          <p:cNvSpPr>
            <a:spLocks noGrp="1"/>
          </p:cNvSpPr>
          <p:nvPr>
            <p:ph type="ftr" sz="quarter" idx="11"/>
          </p:nvPr>
        </p:nvSpPr>
        <p:spPr/>
        <p:txBody>
          <a:bodyPr/>
          <a:lstStyle/>
          <a:p>
            <a:r>
              <a:rPr kumimoji="1" lang="en-US" altLang="zh-CN"/>
              <a:t>Distributed System</a:t>
            </a:r>
            <a:endParaRPr kumimoji="1" lang="zh-CN" altLang="en-US"/>
          </a:p>
        </p:txBody>
      </p:sp>
      <p:sp>
        <p:nvSpPr>
          <p:cNvPr id="6" name="幻灯片编号占位符 5"/>
          <p:cNvSpPr>
            <a:spLocks noGrp="1"/>
          </p:cNvSpPr>
          <p:nvPr>
            <p:ph type="sldNum" sz="quarter" idx="12"/>
          </p:nvPr>
        </p:nvSpPr>
        <p:spPr/>
        <p:txBody>
          <a:bodyPr/>
          <a:lstStyle/>
          <a:p>
            <a:fld id="{B08DEE28-9A15-874C-844A-97FB180B516A}" type="slidenum">
              <a:rPr kumimoji="1" lang="zh-CN" altLang="en-US" smtClean="0"/>
              <a:t>25</a:t>
            </a:fld>
            <a:endParaRPr kumimoji="1" lang="zh-CN" altLang="en-US"/>
          </a:p>
        </p:txBody>
      </p:sp>
    </p:spTree>
    <p:extLst>
      <p:ext uri="{BB962C8B-B14F-4D97-AF65-F5344CB8AC3E}">
        <p14:creationId xmlns:p14="http://schemas.microsoft.com/office/powerpoint/2010/main" val="929027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EF927-32CD-2B4D-AF38-168E8473281B}"/>
              </a:ext>
            </a:extLst>
          </p:cNvPr>
          <p:cNvSpPr>
            <a:spLocks noGrp="1"/>
          </p:cNvSpPr>
          <p:nvPr>
            <p:ph type="title"/>
          </p:nvPr>
        </p:nvSpPr>
        <p:spPr/>
        <p:txBody>
          <a:bodyPr/>
          <a:lstStyle/>
          <a:p>
            <a:r>
              <a:rPr kumimoji="1" lang="en-US" altLang="zh-CN" dirty="0"/>
              <a:t>Tuple</a:t>
            </a:r>
            <a:r>
              <a:rPr kumimoji="1" lang="zh-CN" altLang="en-US" dirty="0"/>
              <a:t> </a:t>
            </a:r>
            <a:r>
              <a:rPr kumimoji="1" lang="en-US" altLang="zh-CN" dirty="0"/>
              <a:t>Space</a:t>
            </a:r>
            <a:endParaRPr kumimoji="1" lang="zh-CN" altLang="en-US" dirty="0"/>
          </a:p>
        </p:txBody>
      </p:sp>
      <p:sp>
        <p:nvSpPr>
          <p:cNvPr id="3" name="内容占位符 2">
            <a:extLst>
              <a:ext uri="{FF2B5EF4-FFF2-40B4-BE49-F238E27FC236}">
                <a16:creationId xmlns:a16="http://schemas.microsoft.com/office/drawing/2014/main" id="{FAC158C0-6585-A448-BB08-3ED34959C566}"/>
              </a:ext>
            </a:extLst>
          </p:cNvPr>
          <p:cNvSpPr>
            <a:spLocks noGrp="1"/>
          </p:cNvSpPr>
          <p:nvPr>
            <p:ph idx="1"/>
          </p:nvPr>
        </p:nvSpPr>
        <p:spPr/>
        <p:txBody>
          <a:bodyPr/>
          <a:lstStyle/>
          <a:p>
            <a:r>
              <a:rPr kumimoji="1" lang="en-US" altLang="zh-CN" dirty="0"/>
              <a:t>Similar</a:t>
            </a:r>
            <a:r>
              <a:rPr kumimoji="1" lang="zh-CN" altLang="en-US" dirty="0"/>
              <a:t> </a:t>
            </a:r>
            <a:r>
              <a:rPr kumimoji="1" lang="en-US" altLang="zh-CN" dirty="0"/>
              <a:t>to</a:t>
            </a:r>
            <a:r>
              <a:rPr kumimoji="1" lang="zh-CN" altLang="en-US" dirty="0"/>
              <a:t> </a:t>
            </a:r>
            <a:r>
              <a:rPr kumimoji="1" lang="en-US" altLang="zh-CN" dirty="0"/>
              <a:t>DSM</a:t>
            </a:r>
            <a:r>
              <a:rPr kumimoji="1" lang="zh-CN" altLang="en-US" dirty="0"/>
              <a:t> </a:t>
            </a:r>
            <a:r>
              <a:rPr kumimoji="1" lang="en-US" altLang="zh-CN" dirty="0"/>
              <a:t>+</a:t>
            </a:r>
            <a:r>
              <a:rPr kumimoji="1" lang="zh-CN" altLang="en-US" dirty="0"/>
              <a:t> </a:t>
            </a:r>
            <a:r>
              <a:rPr kumimoji="1" lang="en-US" altLang="zh-CN" dirty="0"/>
              <a:t>encapsulation</a:t>
            </a:r>
            <a:r>
              <a:rPr kumimoji="1" lang="zh-CN" altLang="en-US" dirty="0"/>
              <a:t> </a:t>
            </a:r>
            <a:r>
              <a:rPr kumimoji="1" lang="en-US" altLang="zh-CN" dirty="0"/>
              <a:t>+</a:t>
            </a:r>
            <a:r>
              <a:rPr kumimoji="1" lang="zh-CN" altLang="en-US" dirty="0"/>
              <a:t> </a:t>
            </a:r>
            <a:r>
              <a:rPr kumimoji="1" lang="en-US" altLang="zh-CN" dirty="0"/>
              <a:t>MQ</a:t>
            </a:r>
            <a:r>
              <a:rPr kumimoji="1" lang="zh-CN" altLang="en-US" dirty="0"/>
              <a:t> </a:t>
            </a:r>
            <a:r>
              <a:rPr kumimoji="1" lang="en-US" altLang="zh-CN" dirty="0"/>
              <a:t>matching</a:t>
            </a:r>
          </a:p>
          <a:p>
            <a:r>
              <a:rPr kumimoji="1" lang="en-US" altLang="zh-CN" dirty="0"/>
              <a:t>Implementation:</a:t>
            </a:r>
            <a:r>
              <a:rPr kumimoji="1" lang="zh-CN" altLang="en-US" dirty="0"/>
              <a:t> </a:t>
            </a:r>
            <a:r>
              <a:rPr kumimoji="1" lang="en-US" altLang="zh-CN" dirty="0"/>
              <a:t>centralized</a:t>
            </a:r>
            <a:r>
              <a:rPr kumimoji="1" lang="zh-CN" altLang="en-US" dirty="0"/>
              <a:t> </a:t>
            </a:r>
            <a:r>
              <a:rPr kumimoji="1" lang="en-US" altLang="zh-CN" dirty="0"/>
              <a:t>vs.</a:t>
            </a:r>
            <a:r>
              <a:rPr kumimoji="1" lang="zh-CN" altLang="en-US" dirty="0"/>
              <a:t> </a:t>
            </a:r>
            <a:r>
              <a:rPr kumimoji="1" lang="en-US" altLang="zh-CN" dirty="0"/>
              <a:t>decentralized</a:t>
            </a:r>
          </a:p>
          <a:p>
            <a:r>
              <a:rPr kumimoji="1" lang="en-US" altLang="zh-CN" dirty="0"/>
              <a:t>Example</a:t>
            </a:r>
          </a:p>
          <a:p>
            <a:pPr lvl="1"/>
            <a:r>
              <a:rPr kumimoji="1" lang="en-US" altLang="zh-CN" dirty="0" err="1"/>
              <a:t>Javaspace</a:t>
            </a:r>
            <a:r>
              <a:rPr kumimoji="1" lang="en-US" altLang="zh-CN" dirty="0"/>
              <a:t>,</a:t>
            </a:r>
            <a:r>
              <a:rPr kumimoji="1" lang="zh-CN" altLang="en-US" dirty="0"/>
              <a:t> </a:t>
            </a:r>
            <a:r>
              <a:rPr kumimoji="1" lang="en-US" altLang="zh-CN" dirty="0"/>
              <a:t>Linda</a:t>
            </a:r>
            <a:endParaRPr kumimoji="1" lang="zh-CN" altLang="en-US" dirty="0"/>
          </a:p>
        </p:txBody>
      </p:sp>
      <p:sp>
        <p:nvSpPr>
          <p:cNvPr id="4" name="日期占位符 3">
            <a:extLst>
              <a:ext uri="{FF2B5EF4-FFF2-40B4-BE49-F238E27FC236}">
                <a16:creationId xmlns:a16="http://schemas.microsoft.com/office/drawing/2014/main" id="{7D69D24B-6670-1045-9169-68549CD87985}"/>
              </a:ext>
            </a:extLst>
          </p:cNvPr>
          <p:cNvSpPr>
            <a:spLocks noGrp="1"/>
          </p:cNvSpPr>
          <p:nvPr>
            <p:ph type="dt" sz="half" idx="10"/>
          </p:nvPr>
        </p:nvSpPr>
        <p:spPr/>
        <p:txBody>
          <a:bodyPr/>
          <a:lstStyle/>
          <a:p>
            <a:pPr>
              <a:defRPr/>
            </a:pPr>
            <a:fld id="{645395DB-C01F-9D4A-B8CB-F92B29505A28}" type="datetime1">
              <a:rPr lang="zh-CN" altLang="en-US" smtClean="0"/>
              <a:t>2022/9/12</a:t>
            </a:fld>
            <a:endParaRPr lang="zh-CN" altLang="en-US"/>
          </a:p>
        </p:txBody>
      </p:sp>
      <p:sp>
        <p:nvSpPr>
          <p:cNvPr id="5" name="页脚占位符 4">
            <a:extLst>
              <a:ext uri="{FF2B5EF4-FFF2-40B4-BE49-F238E27FC236}">
                <a16:creationId xmlns:a16="http://schemas.microsoft.com/office/drawing/2014/main" id="{8C42167D-4169-294A-9982-C0FE02EE40AC}"/>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9E6F3037-A523-154C-A08B-A8036EC8C39D}"/>
              </a:ext>
            </a:extLst>
          </p:cNvPr>
          <p:cNvSpPr>
            <a:spLocks noGrp="1"/>
          </p:cNvSpPr>
          <p:nvPr>
            <p:ph type="sldNum" sz="quarter" idx="12"/>
          </p:nvPr>
        </p:nvSpPr>
        <p:spPr/>
        <p:txBody>
          <a:bodyPr/>
          <a:lstStyle/>
          <a:p>
            <a:pPr>
              <a:defRPr/>
            </a:pPr>
            <a:fld id="{F8D90F34-42DB-264A-BD58-3BF4CA2B3944}" type="slidenum">
              <a:rPr lang="zh-CN" altLang="en-US" smtClean="0"/>
              <a:pPr>
                <a:defRPr/>
              </a:pPr>
              <a:t>26</a:t>
            </a:fld>
            <a:endParaRPr lang="zh-CN" altLang="en-US"/>
          </a:p>
        </p:txBody>
      </p:sp>
      <p:pic>
        <p:nvPicPr>
          <p:cNvPr id="7" name="图片 6">
            <a:extLst>
              <a:ext uri="{FF2B5EF4-FFF2-40B4-BE49-F238E27FC236}">
                <a16:creationId xmlns:a16="http://schemas.microsoft.com/office/drawing/2014/main" id="{34DF40F3-DA62-6A48-A232-ED71988511D1}"/>
              </a:ext>
            </a:extLst>
          </p:cNvPr>
          <p:cNvPicPr>
            <a:picLocks noChangeAspect="1"/>
          </p:cNvPicPr>
          <p:nvPr/>
        </p:nvPicPr>
        <p:blipFill>
          <a:blip r:embed="rId3"/>
          <a:stretch>
            <a:fillRect/>
          </a:stretch>
        </p:blipFill>
        <p:spPr>
          <a:xfrm>
            <a:off x="1969962" y="3068960"/>
            <a:ext cx="5204076" cy="3020696"/>
          </a:xfrm>
          <a:prstGeom prst="rect">
            <a:avLst/>
          </a:prstGeom>
        </p:spPr>
      </p:pic>
    </p:spTree>
    <p:extLst>
      <p:ext uri="{BB962C8B-B14F-4D97-AF65-F5344CB8AC3E}">
        <p14:creationId xmlns:p14="http://schemas.microsoft.com/office/powerpoint/2010/main" val="1539345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6578952C-3E2C-A346-9CE0-1099C879AB3C}"/>
              </a:ext>
            </a:extLst>
          </p:cNvPr>
          <p:cNvSpPr>
            <a:spLocks noGrp="1" noChangeArrowheads="1"/>
          </p:cNvSpPr>
          <p:nvPr>
            <p:ph type="title"/>
          </p:nvPr>
        </p:nvSpPr>
        <p:spPr/>
        <p:txBody>
          <a:bodyPr/>
          <a:lstStyle/>
          <a:p>
            <a:r>
              <a:rPr lang="zh-CN" altLang="en-US"/>
              <a:t>相关的中间件解决方案</a:t>
            </a:r>
          </a:p>
        </p:txBody>
      </p:sp>
      <p:sp>
        <p:nvSpPr>
          <p:cNvPr id="2" name="日期占位符 1">
            <a:extLst>
              <a:ext uri="{FF2B5EF4-FFF2-40B4-BE49-F238E27FC236}">
                <a16:creationId xmlns:a16="http://schemas.microsoft.com/office/drawing/2014/main" id="{4177750C-E06B-CD4B-902E-CD792D74B6A9}"/>
              </a:ext>
            </a:extLst>
          </p:cNvPr>
          <p:cNvSpPr>
            <a:spLocks noGrp="1"/>
          </p:cNvSpPr>
          <p:nvPr>
            <p:ph type="dt" sz="quarter" idx="10"/>
          </p:nvPr>
        </p:nvSpPr>
        <p:spPr/>
        <p:txBody>
          <a:bodyPr/>
          <a:lstStyle/>
          <a:p>
            <a:pPr>
              <a:defRPr/>
            </a:pPr>
            <a:fld id="{24555250-B095-0F49-BF01-89AA5C696FC7}" type="datetime1">
              <a:rPr lang="zh-CN" altLang="en-US" smtClean="0"/>
              <a:t>2022/9/12</a:t>
            </a:fld>
            <a:endParaRPr lang="zh-CN" altLang="en-US"/>
          </a:p>
        </p:txBody>
      </p:sp>
      <p:sp>
        <p:nvSpPr>
          <p:cNvPr id="3" name="页脚占位符 2">
            <a:extLst>
              <a:ext uri="{FF2B5EF4-FFF2-40B4-BE49-F238E27FC236}">
                <a16:creationId xmlns:a16="http://schemas.microsoft.com/office/drawing/2014/main" id="{6541C3F6-8382-1C46-85FC-3B2AF3D55012}"/>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C1A40178-C950-2543-A154-0C1CE300ACAA}"/>
              </a:ext>
            </a:extLst>
          </p:cNvPr>
          <p:cNvSpPr>
            <a:spLocks noGrp="1"/>
          </p:cNvSpPr>
          <p:nvPr>
            <p:ph type="sldNum" sz="quarter" idx="12"/>
          </p:nvPr>
        </p:nvSpPr>
        <p:spPr/>
        <p:txBody>
          <a:bodyPr/>
          <a:lstStyle/>
          <a:p>
            <a:pPr>
              <a:defRPr/>
            </a:pPr>
            <a:fld id="{D48DD3E7-B543-2D40-85DC-6509F2D814A9}" type="slidenum">
              <a:rPr lang="zh-CN" altLang="en-US" smtClean="0"/>
              <a:pPr>
                <a:defRPr/>
              </a:pPr>
              <a:t>27</a:t>
            </a:fld>
            <a:endParaRPr lang="zh-CN" altLang="en-US"/>
          </a:p>
        </p:txBody>
      </p:sp>
      <p:pic>
        <p:nvPicPr>
          <p:cNvPr id="50181" name="Picture 4">
            <a:extLst>
              <a:ext uri="{FF2B5EF4-FFF2-40B4-BE49-F238E27FC236}">
                <a16:creationId xmlns:a16="http://schemas.microsoft.com/office/drawing/2014/main" id="{ACB824C7-E4E1-A24B-A21D-5C664EB14A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157288"/>
            <a:ext cx="5616575" cy="492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pic>
    </p:spTree>
    <p:extLst>
      <p:ext uri="{BB962C8B-B14F-4D97-AF65-F5344CB8AC3E}">
        <p14:creationId xmlns:p14="http://schemas.microsoft.com/office/powerpoint/2010/main" val="1618769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39E6C800-DFAB-814C-A897-71CCF5387E3C}"/>
              </a:ext>
            </a:extLst>
          </p:cNvPr>
          <p:cNvSpPr>
            <a:spLocks noGrp="1" noChangeArrowheads="1"/>
          </p:cNvSpPr>
          <p:nvPr>
            <p:ph type="title"/>
          </p:nvPr>
        </p:nvSpPr>
        <p:spPr/>
        <p:txBody>
          <a:bodyPr/>
          <a:lstStyle/>
          <a:p>
            <a:r>
              <a:rPr lang="zh-CN" altLang="en-US"/>
              <a:t>实体及通信范型小结</a:t>
            </a:r>
          </a:p>
        </p:txBody>
      </p:sp>
      <p:sp>
        <p:nvSpPr>
          <p:cNvPr id="2" name="日期占位符 1">
            <a:extLst>
              <a:ext uri="{FF2B5EF4-FFF2-40B4-BE49-F238E27FC236}">
                <a16:creationId xmlns:a16="http://schemas.microsoft.com/office/drawing/2014/main" id="{8547EFC9-0815-3C41-9976-4184489E4B40}"/>
              </a:ext>
            </a:extLst>
          </p:cNvPr>
          <p:cNvSpPr>
            <a:spLocks noGrp="1"/>
          </p:cNvSpPr>
          <p:nvPr>
            <p:ph type="dt" sz="quarter" idx="10"/>
          </p:nvPr>
        </p:nvSpPr>
        <p:spPr/>
        <p:txBody>
          <a:bodyPr/>
          <a:lstStyle/>
          <a:p>
            <a:pPr>
              <a:defRPr/>
            </a:pPr>
            <a:fld id="{63F9930A-B10F-0D4E-A513-FDB91FD0F33C}" type="datetime1">
              <a:rPr lang="zh-CN" altLang="en-US" smtClean="0"/>
              <a:t>2022/9/12</a:t>
            </a:fld>
            <a:endParaRPr lang="zh-CN" altLang="en-US"/>
          </a:p>
        </p:txBody>
      </p:sp>
      <p:sp>
        <p:nvSpPr>
          <p:cNvPr id="3" name="页脚占位符 2">
            <a:extLst>
              <a:ext uri="{FF2B5EF4-FFF2-40B4-BE49-F238E27FC236}">
                <a16:creationId xmlns:a16="http://schemas.microsoft.com/office/drawing/2014/main" id="{C968F73A-C553-DE4B-97B7-7250C92944F2}"/>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FE0E160F-1B09-D445-A38A-C08169006306}"/>
              </a:ext>
            </a:extLst>
          </p:cNvPr>
          <p:cNvSpPr>
            <a:spLocks noGrp="1"/>
          </p:cNvSpPr>
          <p:nvPr>
            <p:ph type="sldNum" sz="quarter" idx="12"/>
          </p:nvPr>
        </p:nvSpPr>
        <p:spPr/>
        <p:txBody>
          <a:bodyPr/>
          <a:lstStyle/>
          <a:p>
            <a:pPr>
              <a:defRPr/>
            </a:pPr>
            <a:fld id="{97A69B2B-0F80-3144-9186-24D7735F5FBA}" type="slidenum">
              <a:rPr lang="zh-CN" altLang="en-US" smtClean="0"/>
              <a:pPr>
                <a:defRPr/>
              </a:pPr>
              <a:t>28</a:t>
            </a:fld>
            <a:endParaRPr lang="zh-CN" altLang="en-US"/>
          </a:p>
        </p:txBody>
      </p:sp>
      <p:pic>
        <p:nvPicPr>
          <p:cNvPr id="29701" name="Picture 4">
            <a:extLst>
              <a:ext uri="{FF2B5EF4-FFF2-40B4-BE49-F238E27FC236}">
                <a16:creationId xmlns:a16="http://schemas.microsoft.com/office/drawing/2014/main" id="{1A325B08-AA77-E245-B1A8-594F0280B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1685925"/>
            <a:ext cx="817880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3DD1274C-3167-7047-8CC7-485554156BD2}"/>
              </a:ext>
            </a:extLst>
          </p:cNvPr>
          <p:cNvSpPr>
            <a:spLocks noGrp="1" noChangeArrowheads="1"/>
          </p:cNvSpPr>
          <p:nvPr>
            <p:ph type="title"/>
          </p:nvPr>
        </p:nvSpPr>
        <p:spPr>
          <a:xfrm>
            <a:off x="628650" y="0"/>
            <a:ext cx="7588250" cy="928688"/>
          </a:xfrm>
        </p:spPr>
        <p:txBody>
          <a:bodyPr/>
          <a:lstStyle/>
          <a:p>
            <a:r>
              <a:rPr lang="zh-CN" altLang="en-US"/>
              <a:t>体系结构元素</a:t>
            </a:r>
            <a:r>
              <a:rPr lang="en-US" altLang="zh-CN"/>
              <a:t>——</a:t>
            </a:r>
            <a:r>
              <a:rPr lang="zh-CN" altLang="en-US"/>
              <a:t>角色及责任</a:t>
            </a:r>
          </a:p>
        </p:txBody>
      </p:sp>
      <p:sp>
        <p:nvSpPr>
          <p:cNvPr id="30722" name="Rectangle 3">
            <a:extLst>
              <a:ext uri="{FF2B5EF4-FFF2-40B4-BE49-F238E27FC236}">
                <a16:creationId xmlns:a16="http://schemas.microsoft.com/office/drawing/2014/main" id="{F7970947-0466-B741-BE0F-F21C67487A30}"/>
              </a:ext>
            </a:extLst>
          </p:cNvPr>
          <p:cNvSpPr>
            <a:spLocks noGrp="1" noChangeArrowheads="1"/>
          </p:cNvSpPr>
          <p:nvPr>
            <p:ph idx="1"/>
          </p:nvPr>
        </p:nvSpPr>
        <p:spPr/>
        <p:txBody>
          <a:bodyPr/>
          <a:lstStyle/>
          <a:p>
            <a:r>
              <a:rPr lang="zh-CN" altLang="en-US" dirty="0"/>
              <a:t>客户</a:t>
            </a:r>
            <a:r>
              <a:rPr lang="en-US" altLang="zh-CN" dirty="0"/>
              <a:t>—</a:t>
            </a:r>
            <a:r>
              <a:rPr lang="zh-CN" altLang="en-US" dirty="0"/>
              <a:t>服务器 </a:t>
            </a:r>
            <a:r>
              <a:rPr lang="en-US" altLang="zh-CN" dirty="0"/>
              <a:t>Client-Server/CS/BS</a:t>
            </a:r>
            <a:endParaRPr lang="zh-CN" altLang="en-US" dirty="0"/>
          </a:p>
          <a:p>
            <a:endParaRPr lang="en-US" altLang="zh-CN" dirty="0"/>
          </a:p>
          <a:p>
            <a:r>
              <a:rPr lang="zh-CN" altLang="en-US" dirty="0"/>
              <a:t>对等体系结构 </a:t>
            </a:r>
            <a:r>
              <a:rPr lang="en-US" altLang="zh-CN" dirty="0"/>
              <a:t>Peer-to-Peer/P2P</a:t>
            </a:r>
          </a:p>
          <a:p>
            <a:pPr lvl="1"/>
            <a:endParaRPr lang="zh-CN" altLang="en-US" dirty="0"/>
          </a:p>
        </p:txBody>
      </p:sp>
      <p:sp>
        <p:nvSpPr>
          <p:cNvPr id="2" name="日期占位符 1">
            <a:extLst>
              <a:ext uri="{FF2B5EF4-FFF2-40B4-BE49-F238E27FC236}">
                <a16:creationId xmlns:a16="http://schemas.microsoft.com/office/drawing/2014/main" id="{32DCA077-9E67-7B42-A9C9-68267E27CF27}"/>
              </a:ext>
            </a:extLst>
          </p:cNvPr>
          <p:cNvSpPr>
            <a:spLocks noGrp="1"/>
          </p:cNvSpPr>
          <p:nvPr>
            <p:ph type="dt" sz="quarter" idx="10"/>
          </p:nvPr>
        </p:nvSpPr>
        <p:spPr/>
        <p:txBody>
          <a:bodyPr/>
          <a:lstStyle/>
          <a:p>
            <a:pPr>
              <a:defRPr/>
            </a:pPr>
            <a:fld id="{3A8189A1-E4EB-074B-81E3-4F9849705397}" type="datetime1">
              <a:rPr lang="zh-CN" altLang="en-US" smtClean="0"/>
              <a:t>2022/9/12</a:t>
            </a:fld>
            <a:endParaRPr lang="zh-CN" altLang="en-US"/>
          </a:p>
        </p:txBody>
      </p:sp>
      <p:sp>
        <p:nvSpPr>
          <p:cNvPr id="3" name="页脚占位符 2">
            <a:extLst>
              <a:ext uri="{FF2B5EF4-FFF2-40B4-BE49-F238E27FC236}">
                <a16:creationId xmlns:a16="http://schemas.microsoft.com/office/drawing/2014/main" id="{ACA96734-EE4F-D843-B8B8-CC1E33D3E4DA}"/>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0DB7555B-9CB7-0D49-B454-F0866A15F042}"/>
              </a:ext>
            </a:extLst>
          </p:cNvPr>
          <p:cNvSpPr>
            <a:spLocks noGrp="1"/>
          </p:cNvSpPr>
          <p:nvPr>
            <p:ph type="sldNum" sz="quarter" idx="12"/>
          </p:nvPr>
        </p:nvSpPr>
        <p:spPr/>
        <p:txBody>
          <a:bodyPr/>
          <a:lstStyle/>
          <a:p>
            <a:pPr>
              <a:defRPr/>
            </a:pPr>
            <a:fld id="{3088D33C-8EE7-CA49-98D1-659A1F41E297}" type="slidenum">
              <a:rPr lang="zh-CN" altLang="en-US"/>
              <a:pPr>
                <a:defRPr/>
              </a:pPr>
              <a:t>29</a:t>
            </a:fld>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a:extLst>
              <a:ext uri="{FF2B5EF4-FFF2-40B4-BE49-F238E27FC236}">
                <a16:creationId xmlns:a16="http://schemas.microsoft.com/office/drawing/2014/main" id="{BF2ACFF0-13F5-4841-9171-E1600E1B006D}"/>
              </a:ext>
            </a:extLst>
          </p:cNvPr>
          <p:cNvSpPr>
            <a:spLocks noGrp="1" noChangeArrowheads="1"/>
          </p:cNvSpPr>
          <p:nvPr>
            <p:ph type="title"/>
          </p:nvPr>
        </p:nvSpPr>
        <p:spPr>
          <a:xfrm>
            <a:off x="628650" y="0"/>
            <a:ext cx="7588250" cy="928688"/>
          </a:xfrm>
        </p:spPr>
        <p:txBody>
          <a:bodyPr/>
          <a:lstStyle/>
          <a:p>
            <a:pPr eaLnBrk="1" hangingPunct="1"/>
            <a:r>
              <a:rPr lang="zh-CN" altLang="en-US"/>
              <a:t>引言</a:t>
            </a:r>
          </a:p>
        </p:txBody>
      </p:sp>
      <p:sp>
        <p:nvSpPr>
          <p:cNvPr id="17410" name="内容占位符 2">
            <a:extLst>
              <a:ext uri="{FF2B5EF4-FFF2-40B4-BE49-F238E27FC236}">
                <a16:creationId xmlns:a16="http://schemas.microsoft.com/office/drawing/2014/main" id="{1DF3EE78-6E44-BB40-8459-B546647BCF70}"/>
              </a:ext>
            </a:extLst>
          </p:cNvPr>
          <p:cNvSpPr>
            <a:spLocks noGrp="1" noChangeArrowheads="1"/>
          </p:cNvSpPr>
          <p:nvPr>
            <p:ph idx="1"/>
          </p:nvPr>
        </p:nvSpPr>
        <p:spPr/>
        <p:txBody>
          <a:bodyPr/>
          <a:lstStyle/>
          <a:p>
            <a:pPr eaLnBrk="1" hangingPunct="1"/>
            <a:r>
              <a:rPr lang="zh-CN" altLang="en-US" sz="2800" dirty="0"/>
              <a:t>物理模型 </a:t>
            </a:r>
            <a:r>
              <a:rPr lang="en-US" altLang="zh-CN" sz="2800" dirty="0"/>
              <a:t>(physical</a:t>
            </a:r>
            <a:r>
              <a:rPr lang="zh-CN" altLang="en-US" sz="2800" dirty="0"/>
              <a:t> </a:t>
            </a:r>
            <a:r>
              <a:rPr lang="en-US" altLang="zh-CN" sz="2800" dirty="0"/>
              <a:t>models)</a:t>
            </a:r>
          </a:p>
          <a:p>
            <a:pPr lvl="1" eaLnBrk="1" hangingPunct="1"/>
            <a:r>
              <a:rPr lang="zh-CN" altLang="en-US" sz="2400" dirty="0"/>
              <a:t>考虑组成系统的</a:t>
            </a:r>
            <a:r>
              <a:rPr lang="zh-CN" altLang="en-US" sz="2400" dirty="0">
                <a:solidFill>
                  <a:srgbClr val="FF0000"/>
                </a:solidFill>
              </a:rPr>
              <a:t>计算机和设备的类型</a:t>
            </a:r>
            <a:r>
              <a:rPr lang="zh-CN" altLang="en-US" sz="2400" dirty="0"/>
              <a:t>以及它们的</a:t>
            </a:r>
            <a:r>
              <a:rPr lang="zh-CN" altLang="en-US" sz="2400" dirty="0">
                <a:solidFill>
                  <a:srgbClr val="FF0000"/>
                </a:solidFill>
              </a:rPr>
              <a:t>互连</a:t>
            </a:r>
            <a:r>
              <a:rPr lang="zh-CN" altLang="en-US" sz="2400" dirty="0"/>
              <a:t>，不涉及特定的技术细节；</a:t>
            </a:r>
            <a:endParaRPr lang="en-US" altLang="zh-CN" sz="2400" dirty="0"/>
          </a:p>
          <a:p>
            <a:pPr eaLnBrk="1" hangingPunct="1"/>
            <a:r>
              <a:rPr lang="zh-CN" altLang="en-US" sz="2800" dirty="0"/>
              <a:t>体系结构模型 </a:t>
            </a:r>
            <a:r>
              <a:rPr lang="en-US" altLang="zh-CN" sz="2800" dirty="0"/>
              <a:t>(architectural</a:t>
            </a:r>
            <a:r>
              <a:rPr lang="zh-CN" altLang="en-US" sz="2800" dirty="0"/>
              <a:t> </a:t>
            </a:r>
            <a:r>
              <a:rPr lang="en-US" altLang="zh-CN" sz="2800" dirty="0"/>
              <a:t>models)</a:t>
            </a:r>
          </a:p>
          <a:p>
            <a:pPr lvl="1" eaLnBrk="1" hangingPunct="1"/>
            <a:r>
              <a:rPr lang="zh-CN" altLang="en-US" sz="2400" dirty="0"/>
              <a:t>从系统的计算元素执行的</a:t>
            </a:r>
            <a:r>
              <a:rPr lang="zh-CN" altLang="en-US" sz="2400" dirty="0">
                <a:solidFill>
                  <a:srgbClr val="FF0000"/>
                </a:solidFill>
              </a:rPr>
              <a:t>计算和通信任务</a:t>
            </a:r>
            <a:r>
              <a:rPr lang="zh-CN" altLang="en-US" sz="2400" dirty="0"/>
              <a:t>方面来描述系统；</a:t>
            </a:r>
            <a:endParaRPr lang="en-US" altLang="zh-CN" sz="2400" dirty="0"/>
          </a:p>
          <a:p>
            <a:pPr eaLnBrk="1" hangingPunct="1"/>
            <a:r>
              <a:rPr lang="zh-CN" altLang="en-US" sz="2800" dirty="0"/>
              <a:t>基础模型 </a:t>
            </a:r>
            <a:r>
              <a:rPr lang="en-US" altLang="zh-CN" sz="2800" dirty="0"/>
              <a:t>(fundamental</a:t>
            </a:r>
            <a:r>
              <a:rPr lang="zh-CN" altLang="en-US" sz="2800" dirty="0"/>
              <a:t> </a:t>
            </a:r>
            <a:r>
              <a:rPr lang="en-US" altLang="zh-CN" sz="2800" dirty="0"/>
              <a:t>models)</a:t>
            </a:r>
          </a:p>
          <a:p>
            <a:pPr lvl="1" eaLnBrk="1" hangingPunct="1"/>
            <a:r>
              <a:rPr lang="zh-CN" altLang="en-US" sz="2400" dirty="0"/>
              <a:t>采用抽象的观点描述大多数分布式系统面临的</a:t>
            </a:r>
            <a:r>
              <a:rPr lang="zh-CN" altLang="en-US" sz="2400" dirty="0">
                <a:solidFill>
                  <a:srgbClr val="FF0000"/>
                </a:solidFill>
              </a:rPr>
              <a:t>单个问题</a:t>
            </a:r>
            <a:r>
              <a:rPr lang="zh-CN" altLang="en-US" sz="2400" dirty="0"/>
              <a:t>的方案。</a:t>
            </a:r>
            <a:endParaRPr lang="en-US" altLang="zh-CN" sz="2400" dirty="0"/>
          </a:p>
          <a:p>
            <a:pPr eaLnBrk="1" hangingPunct="1"/>
            <a:endParaRPr lang="zh-CN" altLang="en-US" sz="2800" dirty="0"/>
          </a:p>
        </p:txBody>
      </p:sp>
      <p:sp>
        <p:nvSpPr>
          <p:cNvPr id="2" name="日期占位符 1">
            <a:extLst>
              <a:ext uri="{FF2B5EF4-FFF2-40B4-BE49-F238E27FC236}">
                <a16:creationId xmlns:a16="http://schemas.microsoft.com/office/drawing/2014/main" id="{36F45EA4-2366-7A47-B997-E11B7A5AE11A}"/>
              </a:ext>
            </a:extLst>
          </p:cNvPr>
          <p:cNvSpPr>
            <a:spLocks noGrp="1"/>
          </p:cNvSpPr>
          <p:nvPr>
            <p:ph type="dt" sz="quarter" idx="10"/>
          </p:nvPr>
        </p:nvSpPr>
        <p:spPr/>
        <p:txBody>
          <a:bodyPr/>
          <a:lstStyle/>
          <a:p>
            <a:pPr>
              <a:defRPr/>
            </a:pPr>
            <a:fld id="{9A35A614-86AF-4947-B3B7-EF669F27A4AE}" type="datetime1">
              <a:rPr lang="zh-CN" altLang="en-US" smtClean="0"/>
              <a:t>2022/9/12</a:t>
            </a:fld>
            <a:endParaRPr lang="zh-CN" altLang="en-US"/>
          </a:p>
        </p:txBody>
      </p:sp>
      <p:sp>
        <p:nvSpPr>
          <p:cNvPr id="3" name="页脚占位符 2">
            <a:extLst>
              <a:ext uri="{FF2B5EF4-FFF2-40B4-BE49-F238E27FC236}">
                <a16:creationId xmlns:a16="http://schemas.microsoft.com/office/drawing/2014/main" id="{BFF964FF-2317-AA48-9C61-8A6B899FD48E}"/>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31D45793-5872-994D-B2B6-7DC0A2C1EBB1}"/>
              </a:ext>
            </a:extLst>
          </p:cNvPr>
          <p:cNvSpPr>
            <a:spLocks noGrp="1"/>
          </p:cNvSpPr>
          <p:nvPr>
            <p:ph type="sldNum" sz="quarter" idx="12"/>
          </p:nvPr>
        </p:nvSpPr>
        <p:spPr/>
        <p:txBody>
          <a:bodyPr/>
          <a:lstStyle/>
          <a:p>
            <a:pPr>
              <a:defRPr/>
            </a:pPr>
            <a:fld id="{0579FF67-FBB4-1A49-9A4C-7E4FEBFB8888}" type="slidenum">
              <a:rPr lang="zh-CN" altLang="en-US"/>
              <a:pPr>
                <a:defRPr/>
              </a:pPr>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CB2C5FD2-9093-FB4C-99A8-E02446363648}"/>
              </a:ext>
            </a:extLst>
          </p:cNvPr>
          <p:cNvSpPr>
            <a:spLocks noGrp="1" noChangeArrowheads="1"/>
          </p:cNvSpPr>
          <p:nvPr>
            <p:ph type="title"/>
          </p:nvPr>
        </p:nvSpPr>
        <p:spPr>
          <a:xfrm>
            <a:off x="628650" y="0"/>
            <a:ext cx="7588250" cy="928688"/>
          </a:xfrm>
        </p:spPr>
        <p:txBody>
          <a:bodyPr/>
          <a:lstStyle/>
          <a:p>
            <a:r>
              <a:rPr lang="zh-CN" altLang="en-US"/>
              <a:t>角色及责任</a:t>
            </a:r>
            <a:r>
              <a:rPr lang="en-US" altLang="zh-CN"/>
              <a:t>——</a:t>
            </a:r>
            <a:r>
              <a:rPr lang="zh-CN" altLang="en-US"/>
              <a:t>客户－服务器</a:t>
            </a:r>
          </a:p>
        </p:txBody>
      </p:sp>
      <p:sp>
        <p:nvSpPr>
          <p:cNvPr id="31746" name="Rectangle 3">
            <a:extLst>
              <a:ext uri="{FF2B5EF4-FFF2-40B4-BE49-F238E27FC236}">
                <a16:creationId xmlns:a16="http://schemas.microsoft.com/office/drawing/2014/main" id="{AC83CA62-4F66-A141-84D9-7DF08F255429}"/>
              </a:ext>
            </a:extLst>
          </p:cNvPr>
          <p:cNvSpPr>
            <a:spLocks noGrp="1" noChangeArrowheads="1"/>
          </p:cNvSpPr>
          <p:nvPr>
            <p:ph idx="1"/>
          </p:nvPr>
        </p:nvSpPr>
        <p:spPr/>
        <p:txBody>
          <a:bodyPr/>
          <a:lstStyle/>
          <a:p>
            <a:r>
              <a:rPr lang="zh-CN" altLang="en-US" dirty="0"/>
              <a:t>历史上最重要的结构之一，现在仍被广泛使用。</a:t>
            </a:r>
            <a:endParaRPr lang="en-US" altLang="zh-CN" dirty="0"/>
          </a:p>
          <a:p>
            <a:r>
              <a:rPr lang="zh-CN" altLang="en-US" dirty="0"/>
              <a:t>优点：</a:t>
            </a:r>
          </a:p>
          <a:p>
            <a:pPr lvl="1"/>
            <a:r>
              <a:rPr lang="zh-CN" altLang="en-US" dirty="0"/>
              <a:t>简单、直接</a:t>
            </a:r>
            <a:endParaRPr lang="en-US" altLang="zh-CN" dirty="0"/>
          </a:p>
          <a:p>
            <a:r>
              <a:rPr lang="zh-CN" altLang="en-US" dirty="0"/>
              <a:t>缺点：</a:t>
            </a:r>
            <a:endParaRPr lang="en-US" altLang="zh-CN" dirty="0"/>
          </a:p>
          <a:p>
            <a:pPr lvl="1"/>
            <a:r>
              <a:rPr lang="zh-CN" altLang="en-US" dirty="0"/>
              <a:t>伸缩性差，系统的伸缩性不会超过提供服务的计算机的能力和该计算机所处网络连接的带宽。</a:t>
            </a:r>
            <a:endParaRPr lang="en-US" altLang="zh-CN" dirty="0"/>
          </a:p>
          <a:p>
            <a:r>
              <a:rPr lang="zh-CN" altLang="en-US" dirty="0"/>
              <a:t>例子：</a:t>
            </a:r>
            <a:r>
              <a:rPr lang="en-US" altLang="zh-CN" dirty="0"/>
              <a:t>web/ftp/email</a:t>
            </a:r>
          </a:p>
          <a:p>
            <a:endParaRPr lang="zh-CN" altLang="en-US" dirty="0"/>
          </a:p>
        </p:txBody>
      </p:sp>
      <p:sp>
        <p:nvSpPr>
          <p:cNvPr id="2" name="日期占位符 1">
            <a:extLst>
              <a:ext uri="{FF2B5EF4-FFF2-40B4-BE49-F238E27FC236}">
                <a16:creationId xmlns:a16="http://schemas.microsoft.com/office/drawing/2014/main" id="{E84530E9-B100-9C44-9CB3-FC2A5071701F}"/>
              </a:ext>
            </a:extLst>
          </p:cNvPr>
          <p:cNvSpPr>
            <a:spLocks noGrp="1"/>
          </p:cNvSpPr>
          <p:nvPr>
            <p:ph type="dt" sz="quarter" idx="10"/>
          </p:nvPr>
        </p:nvSpPr>
        <p:spPr/>
        <p:txBody>
          <a:bodyPr/>
          <a:lstStyle/>
          <a:p>
            <a:pPr>
              <a:defRPr/>
            </a:pPr>
            <a:fld id="{D2F9B893-0A30-8748-9F69-66997FAB11F8}" type="datetime1">
              <a:rPr lang="zh-CN" altLang="en-US" smtClean="0"/>
              <a:t>2022/9/12</a:t>
            </a:fld>
            <a:endParaRPr lang="zh-CN" altLang="en-US"/>
          </a:p>
        </p:txBody>
      </p:sp>
      <p:sp>
        <p:nvSpPr>
          <p:cNvPr id="3" name="页脚占位符 2">
            <a:extLst>
              <a:ext uri="{FF2B5EF4-FFF2-40B4-BE49-F238E27FC236}">
                <a16:creationId xmlns:a16="http://schemas.microsoft.com/office/drawing/2014/main" id="{1DA5EA2F-00B0-AE43-AC75-1AE40BB59109}"/>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CB51EA76-822D-DA45-A08F-1E68CFAEE4EB}"/>
              </a:ext>
            </a:extLst>
          </p:cNvPr>
          <p:cNvSpPr>
            <a:spLocks noGrp="1"/>
          </p:cNvSpPr>
          <p:nvPr>
            <p:ph type="sldNum" sz="quarter" idx="12"/>
          </p:nvPr>
        </p:nvSpPr>
        <p:spPr/>
        <p:txBody>
          <a:bodyPr/>
          <a:lstStyle/>
          <a:p>
            <a:pPr>
              <a:defRPr/>
            </a:pPr>
            <a:fld id="{89D7CC2D-C150-7646-AC25-6CA4425CCD4F}" type="slidenum">
              <a:rPr lang="zh-CN" altLang="en-US"/>
              <a:pPr>
                <a:defRPr/>
              </a:pPr>
              <a:t>30</a:t>
            </a:fld>
            <a:endParaRPr lang="zh-CN" altLang="en-US"/>
          </a:p>
        </p:txBody>
      </p:sp>
      <p:pic>
        <p:nvPicPr>
          <p:cNvPr id="5" name="图片 4">
            <a:extLst>
              <a:ext uri="{FF2B5EF4-FFF2-40B4-BE49-F238E27FC236}">
                <a16:creationId xmlns:a16="http://schemas.microsoft.com/office/drawing/2014/main" id="{9C4E9211-5096-654E-B398-8CC07F0FD236}"/>
              </a:ext>
            </a:extLst>
          </p:cNvPr>
          <p:cNvPicPr>
            <a:picLocks noChangeAspect="1"/>
          </p:cNvPicPr>
          <p:nvPr/>
        </p:nvPicPr>
        <p:blipFill rotWithShape="1">
          <a:blip r:embed="rId2"/>
          <a:srcRect l="6370" t="14479" r="7114" b="14571"/>
          <a:stretch/>
        </p:blipFill>
        <p:spPr>
          <a:xfrm>
            <a:off x="683568" y="4471838"/>
            <a:ext cx="2016224" cy="1705126"/>
          </a:xfrm>
          <a:prstGeom prst="rect">
            <a:avLst/>
          </a:prstGeom>
        </p:spPr>
      </p:pic>
      <p:pic>
        <p:nvPicPr>
          <p:cNvPr id="6" name="图片 5">
            <a:extLst>
              <a:ext uri="{FF2B5EF4-FFF2-40B4-BE49-F238E27FC236}">
                <a16:creationId xmlns:a16="http://schemas.microsoft.com/office/drawing/2014/main" id="{607E4A06-8A1F-F04F-87A6-AF9E46C6F07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03848" y="4297858"/>
            <a:ext cx="5404336" cy="205531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2A42A35B-C9DC-F846-A8D7-F29207B65591}"/>
              </a:ext>
            </a:extLst>
          </p:cNvPr>
          <p:cNvSpPr>
            <a:spLocks noGrp="1" noChangeArrowheads="1"/>
          </p:cNvSpPr>
          <p:nvPr>
            <p:ph type="title"/>
          </p:nvPr>
        </p:nvSpPr>
        <p:spPr>
          <a:xfrm>
            <a:off x="628650" y="0"/>
            <a:ext cx="7588250" cy="928688"/>
          </a:xfrm>
        </p:spPr>
        <p:txBody>
          <a:bodyPr/>
          <a:lstStyle/>
          <a:p>
            <a:r>
              <a:rPr lang="zh-CN" altLang="en-US"/>
              <a:t>角色及责任</a:t>
            </a:r>
            <a:r>
              <a:rPr lang="en-US" altLang="zh-CN"/>
              <a:t>——</a:t>
            </a:r>
            <a:r>
              <a:rPr lang="zh-CN" altLang="en-US"/>
              <a:t>对等体系结构</a:t>
            </a:r>
          </a:p>
        </p:txBody>
      </p:sp>
      <p:sp>
        <p:nvSpPr>
          <p:cNvPr id="33794" name="Rectangle 3">
            <a:extLst>
              <a:ext uri="{FF2B5EF4-FFF2-40B4-BE49-F238E27FC236}">
                <a16:creationId xmlns:a16="http://schemas.microsoft.com/office/drawing/2014/main" id="{C7930A64-420A-AF4F-9D2C-D23B7EF502B7}"/>
              </a:ext>
            </a:extLst>
          </p:cNvPr>
          <p:cNvSpPr>
            <a:spLocks noGrp="1" noChangeArrowheads="1"/>
          </p:cNvSpPr>
          <p:nvPr>
            <p:ph idx="1"/>
          </p:nvPr>
        </p:nvSpPr>
        <p:spPr/>
        <p:txBody>
          <a:bodyPr>
            <a:normAutofit fontScale="92500" lnSpcReduction="10000"/>
          </a:bodyPr>
          <a:lstStyle/>
          <a:p>
            <a:r>
              <a:rPr lang="zh-CN" altLang="en-US" dirty="0"/>
              <a:t>观察</a:t>
            </a:r>
          </a:p>
          <a:p>
            <a:pPr lvl="1"/>
            <a:r>
              <a:rPr lang="zh-CN" altLang="en-US" dirty="0"/>
              <a:t>普通节点已具备一定的能力，且多数具备随时可用的带宽。</a:t>
            </a:r>
            <a:endParaRPr lang="en-US" altLang="zh-CN" dirty="0"/>
          </a:p>
          <a:p>
            <a:pPr lvl="1"/>
            <a:r>
              <a:rPr lang="zh-CN" altLang="en-US" dirty="0"/>
              <a:t>挖掘普通节点的能力可提升系统的服务能力</a:t>
            </a:r>
            <a:endParaRPr lang="en-US" altLang="zh-CN" dirty="0"/>
          </a:p>
          <a:p>
            <a:r>
              <a:rPr lang="zh-CN" altLang="en-US" dirty="0"/>
              <a:t>目的</a:t>
            </a:r>
          </a:p>
          <a:p>
            <a:pPr lvl="1"/>
            <a:r>
              <a:rPr lang="zh-CN" altLang="en-US" dirty="0"/>
              <a:t>可用于运行服务的资源随用户数目的增加而增加。</a:t>
            </a:r>
            <a:endParaRPr lang="en-US" altLang="zh-CN" dirty="0"/>
          </a:p>
          <a:p>
            <a:r>
              <a:rPr lang="zh-CN" altLang="en-US" dirty="0"/>
              <a:t>特点</a:t>
            </a:r>
            <a:endParaRPr lang="en-US" altLang="zh-CN" dirty="0"/>
          </a:p>
          <a:p>
            <a:pPr lvl="1"/>
            <a:r>
              <a:rPr lang="zh-CN" altLang="en-US" dirty="0"/>
              <a:t>系统应用中，完全由对等进程组成，进程间的通信模式完全依赖于应用的需求。</a:t>
            </a:r>
            <a:endParaRPr lang="en-US" altLang="zh-CN" dirty="0"/>
          </a:p>
          <a:p>
            <a:pPr lvl="1"/>
            <a:r>
              <a:rPr lang="zh-CN" altLang="en-US" dirty="0"/>
              <a:t>管理难度大：节点动态性、路由、</a:t>
            </a:r>
            <a:r>
              <a:rPr lang="en-US" altLang="zh-CN" dirty="0"/>
              <a:t>QoS</a:t>
            </a:r>
            <a:r>
              <a:rPr lang="zh-CN" altLang="en-US" dirty="0"/>
              <a:t>、安全</a:t>
            </a:r>
            <a:endParaRPr lang="en-US" altLang="zh-CN" dirty="0"/>
          </a:p>
          <a:p>
            <a:r>
              <a:rPr lang="zh-CN" altLang="en-US" dirty="0"/>
              <a:t>例子</a:t>
            </a:r>
            <a:endParaRPr lang="en-US" altLang="zh-CN" dirty="0"/>
          </a:p>
          <a:p>
            <a:pPr lvl="1"/>
            <a:r>
              <a:rPr lang="en-US" altLang="zh-CN" dirty="0" err="1"/>
              <a:t>Bittorrent</a:t>
            </a:r>
            <a:endParaRPr lang="en-US" altLang="zh-CN" dirty="0"/>
          </a:p>
          <a:p>
            <a:pPr lvl="1"/>
            <a:r>
              <a:rPr lang="en-US" altLang="zh-CN" dirty="0" err="1"/>
              <a:t>eDonkey</a:t>
            </a:r>
            <a:endParaRPr lang="en-US" altLang="zh-CN" dirty="0"/>
          </a:p>
          <a:p>
            <a:pPr lvl="1"/>
            <a:r>
              <a:rPr lang="en-US" altLang="zh-CN" dirty="0"/>
              <a:t>IPFS</a:t>
            </a:r>
          </a:p>
          <a:p>
            <a:pPr lvl="1"/>
            <a:endParaRPr lang="en-US" altLang="zh-CN" dirty="0"/>
          </a:p>
          <a:p>
            <a:pPr lvl="1"/>
            <a:endParaRPr lang="en-US" altLang="zh-CN" dirty="0"/>
          </a:p>
          <a:p>
            <a:pPr lvl="1"/>
            <a:endParaRPr lang="en-US" altLang="zh-CN" dirty="0"/>
          </a:p>
          <a:p>
            <a:pPr lvl="1"/>
            <a:endParaRPr lang="en-US" altLang="zh-CN" dirty="0"/>
          </a:p>
        </p:txBody>
      </p:sp>
      <p:sp>
        <p:nvSpPr>
          <p:cNvPr id="2" name="日期占位符 1">
            <a:extLst>
              <a:ext uri="{FF2B5EF4-FFF2-40B4-BE49-F238E27FC236}">
                <a16:creationId xmlns:a16="http://schemas.microsoft.com/office/drawing/2014/main" id="{87688285-933E-4847-87C2-B1F594907415}"/>
              </a:ext>
            </a:extLst>
          </p:cNvPr>
          <p:cNvSpPr>
            <a:spLocks noGrp="1"/>
          </p:cNvSpPr>
          <p:nvPr>
            <p:ph type="dt" sz="quarter" idx="10"/>
          </p:nvPr>
        </p:nvSpPr>
        <p:spPr/>
        <p:txBody>
          <a:bodyPr/>
          <a:lstStyle/>
          <a:p>
            <a:pPr>
              <a:defRPr/>
            </a:pPr>
            <a:fld id="{3B7C649A-644F-8A4A-973D-74945734FFA2}" type="datetime1">
              <a:rPr lang="zh-CN" altLang="en-US" smtClean="0"/>
              <a:t>2022/9/12</a:t>
            </a:fld>
            <a:endParaRPr lang="zh-CN" altLang="en-US"/>
          </a:p>
        </p:txBody>
      </p:sp>
      <p:sp>
        <p:nvSpPr>
          <p:cNvPr id="3" name="页脚占位符 2">
            <a:extLst>
              <a:ext uri="{FF2B5EF4-FFF2-40B4-BE49-F238E27FC236}">
                <a16:creationId xmlns:a16="http://schemas.microsoft.com/office/drawing/2014/main" id="{4228B695-CFF0-EA41-AFD5-E7A8BF3FEC91}"/>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630EE60C-2807-D048-B01B-C694CF5AF133}"/>
              </a:ext>
            </a:extLst>
          </p:cNvPr>
          <p:cNvSpPr>
            <a:spLocks noGrp="1"/>
          </p:cNvSpPr>
          <p:nvPr>
            <p:ph type="sldNum" sz="quarter" idx="12"/>
          </p:nvPr>
        </p:nvSpPr>
        <p:spPr/>
        <p:txBody>
          <a:bodyPr/>
          <a:lstStyle/>
          <a:p>
            <a:pPr>
              <a:defRPr/>
            </a:pPr>
            <a:fld id="{B8725D16-49EA-374F-AD7C-5F2FAC2BC240}" type="slidenum">
              <a:rPr lang="zh-CN" altLang="en-US"/>
              <a:pPr>
                <a:defRPr/>
              </a:pPr>
              <a:t>31</a:t>
            </a:fld>
            <a:endParaRPr lang="zh-CN" altLang="en-US"/>
          </a:p>
        </p:txBody>
      </p:sp>
      <p:pic>
        <p:nvPicPr>
          <p:cNvPr id="5" name="图片 4">
            <a:extLst>
              <a:ext uri="{FF2B5EF4-FFF2-40B4-BE49-F238E27FC236}">
                <a16:creationId xmlns:a16="http://schemas.microsoft.com/office/drawing/2014/main" id="{EC768762-B43F-E647-A9CF-0AC4FD3565D0}"/>
              </a:ext>
            </a:extLst>
          </p:cNvPr>
          <p:cNvPicPr>
            <a:picLocks noChangeAspect="1"/>
          </p:cNvPicPr>
          <p:nvPr/>
        </p:nvPicPr>
        <p:blipFill>
          <a:blip r:embed="rId2"/>
          <a:stretch>
            <a:fillRect/>
          </a:stretch>
        </p:blipFill>
        <p:spPr>
          <a:xfrm>
            <a:off x="3767029" y="4443412"/>
            <a:ext cx="2032000" cy="2095500"/>
          </a:xfrm>
          <a:prstGeom prst="rect">
            <a:avLst/>
          </a:prstGeom>
        </p:spPr>
      </p:pic>
      <p:pic>
        <p:nvPicPr>
          <p:cNvPr id="6" name="图片 5">
            <a:extLst>
              <a:ext uri="{FF2B5EF4-FFF2-40B4-BE49-F238E27FC236}">
                <a16:creationId xmlns:a16="http://schemas.microsoft.com/office/drawing/2014/main" id="{266EDF9C-43F6-3A47-9C07-B0526B429FF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370716" y="4171157"/>
            <a:ext cx="2388480" cy="232119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B534F189-671F-2F40-953C-2FA49B36D5FB}"/>
              </a:ext>
            </a:extLst>
          </p:cNvPr>
          <p:cNvSpPr>
            <a:spLocks noGrp="1" noChangeArrowheads="1"/>
          </p:cNvSpPr>
          <p:nvPr>
            <p:ph type="title"/>
          </p:nvPr>
        </p:nvSpPr>
        <p:spPr>
          <a:xfrm>
            <a:off x="628650" y="0"/>
            <a:ext cx="7588250" cy="928688"/>
          </a:xfrm>
        </p:spPr>
        <p:txBody>
          <a:bodyPr/>
          <a:lstStyle/>
          <a:p>
            <a:r>
              <a:rPr lang="zh-CN" altLang="en-US"/>
              <a:t>体系结构元素</a:t>
            </a:r>
            <a:r>
              <a:rPr lang="en-US" altLang="zh-CN"/>
              <a:t>——</a:t>
            </a:r>
            <a:r>
              <a:rPr lang="zh-CN" altLang="en-US"/>
              <a:t>放置</a:t>
            </a:r>
          </a:p>
        </p:txBody>
      </p:sp>
      <p:sp>
        <p:nvSpPr>
          <p:cNvPr id="35842" name="Rectangle 3">
            <a:extLst>
              <a:ext uri="{FF2B5EF4-FFF2-40B4-BE49-F238E27FC236}">
                <a16:creationId xmlns:a16="http://schemas.microsoft.com/office/drawing/2014/main" id="{DB394106-9119-254E-9A83-C420F51C3F90}"/>
              </a:ext>
            </a:extLst>
          </p:cNvPr>
          <p:cNvSpPr>
            <a:spLocks noGrp="1" noChangeArrowheads="1"/>
          </p:cNvSpPr>
          <p:nvPr>
            <p:ph idx="1"/>
          </p:nvPr>
        </p:nvSpPr>
        <p:spPr/>
        <p:txBody>
          <a:bodyPr/>
          <a:lstStyle/>
          <a:p>
            <a:r>
              <a:rPr lang="zh-CN" altLang="en-US" dirty="0"/>
              <a:t>放置：对象或服务等实体如何映射到底层的物理分布式设施上。</a:t>
            </a:r>
            <a:endParaRPr lang="en-US" altLang="zh-CN" dirty="0"/>
          </a:p>
          <a:p>
            <a:pPr lvl="1"/>
            <a:r>
              <a:rPr lang="en-US" altLang="zh-CN" dirty="0"/>
              <a:t>E.g.,</a:t>
            </a:r>
            <a:r>
              <a:rPr lang="zh-CN" altLang="en-US" dirty="0"/>
              <a:t> </a:t>
            </a:r>
            <a:r>
              <a:rPr lang="en-US" altLang="zh-CN" dirty="0" err="1"/>
              <a:t>Ceph</a:t>
            </a:r>
            <a:r>
              <a:rPr lang="zh-CN" altLang="en-US" dirty="0"/>
              <a:t> </a:t>
            </a:r>
            <a:r>
              <a:rPr lang="en-US" altLang="zh-CN" dirty="0"/>
              <a:t>hash</a:t>
            </a:r>
            <a:r>
              <a:rPr lang="zh-CN" altLang="en-US" dirty="0"/>
              <a:t> </a:t>
            </a:r>
            <a:r>
              <a:rPr lang="en-US" altLang="zh-CN" dirty="0"/>
              <a:t>algorithm</a:t>
            </a:r>
          </a:p>
          <a:p>
            <a:r>
              <a:rPr lang="zh-CN" altLang="en-US" dirty="0"/>
              <a:t>放置大多与性能相关，但也涉及到可靠性及安全性等</a:t>
            </a:r>
            <a:endParaRPr lang="en-US" altLang="zh-CN" dirty="0"/>
          </a:p>
          <a:p>
            <a:pPr lvl="1"/>
            <a:r>
              <a:rPr lang="en-US" altLang="zh-CN" dirty="0"/>
              <a:t>HDFS</a:t>
            </a:r>
            <a:r>
              <a:rPr lang="zh-CN" altLang="en-US" dirty="0"/>
              <a:t> </a:t>
            </a:r>
            <a:r>
              <a:rPr lang="en-US" altLang="zh-CN" dirty="0"/>
              <a:t>replication</a:t>
            </a:r>
            <a:r>
              <a:rPr lang="zh-CN" altLang="en-US" dirty="0"/>
              <a:t> </a:t>
            </a:r>
            <a:r>
              <a:rPr lang="en-US" altLang="zh-CN" dirty="0"/>
              <a:t>policy:</a:t>
            </a:r>
            <a:r>
              <a:rPr lang="zh-CN" altLang="en-US" dirty="0"/>
              <a:t> </a:t>
            </a:r>
            <a:r>
              <a:rPr lang="en-US" altLang="zh-CN" dirty="0"/>
              <a:t>2</a:t>
            </a:r>
            <a:r>
              <a:rPr lang="zh-CN" altLang="en-US" dirty="0"/>
              <a:t> </a:t>
            </a:r>
            <a:r>
              <a:rPr lang="en-US" altLang="zh-CN" dirty="0"/>
              <a:t>in</a:t>
            </a:r>
            <a:r>
              <a:rPr lang="zh-CN" altLang="en-US" dirty="0"/>
              <a:t> </a:t>
            </a:r>
            <a:r>
              <a:rPr lang="en-US" altLang="zh-CN" dirty="0"/>
              <a:t>same</a:t>
            </a:r>
            <a:r>
              <a:rPr lang="zh-CN" altLang="en-US" dirty="0"/>
              <a:t> </a:t>
            </a:r>
            <a:r>
              <a:rPr lang="en-US" altLang="zh-CN" dirty="0"/>
              <a:t>rack,</a:t>
            </a:r>
            <a:r>
              <a:rPr lang="zh-CN" altLang="en-US" dirty="0"/>
              <a:t> </a:t>
            </a:r>
            <a:r>
              <a:rPr lang="en-US" altLang="zh-CN" dirty="0"/>
              <a:t>1</a:t>
            </a:r>
            <a:r>
              <a:rPr lang="zh-CN" altLang="en-US" dirty="0"/>
              <a:t> </a:t>
            </a:r>
            <a:r>
              <a:rPr lang="en-US" altLang="zh-CN" dirty="0"/>
              <a:t>in</a:t>
            </a:r>
            <a:r>
              <a:rPr lang="zh-CN" altLang="en-US" dirty="0"/>
              <a:t> </a:t>
            </a:r>
            <a:r>
              <a:rPr lang="en-US" altLang="zh-CN" dirty="0"/>
              <a:t>different</a:t>
            </a:r>
            <a:r>
              <a:rPr lang="zh-CN" altLang="en-US" dirty="0"/>
              <a:t> </a:t>
            </a:r>
            <a:r>
              <a:rPr lang="en-US" altLang="zh-CN" dirty="0"/>
              <a:t>rack</a:t>
            </a:r>
          </a:p>
          <a:p>
            <a:pPr lvl="1"/>
            <a:r>
              <a:rPr lang="en-US" altLang="zh-CN" dirty="0"/>
              <a:t>DMZ</a:t>
            </a:r>
          </a:p>
          <a:p>
            <a:r>
              <a:rPr lang="zh-CN" altLang="en-US" dirty="0"/>
              <a:t>常见的放置策略</a:t>
            </a:r>
          </a:p>
          <a:p>
            <a:pPr lvl="1"/>
            <a:r>
              <a:rPr lang="zh-CN" altLang="en-US" dirty="0"/>
              <a:t>将服务映射到多个服务器</a:t>
            </a:r>
            <a:endParaRPr lang="en-US" altLang="zh-CN" dirty="0"/>
          </a:p>
          <a:p>
            <a:pPr lvl="1"/>
            <a:r>
              <a:rPr lang="zh-CN" altLang="en-US" dirty="0"/>
              <a:t>缓存</a:t>
            </a:r>
            <a:endParaRPr lang="en-US" altLang="zh-CN" dirty="0"/>
          </a:p>
          <a:p>
            <a:pPr lvl="1"/>
            <a:r>
              <a:rPr lang="zh-CN" altLang="en-US" dirty="0"/>
              <a:t>移动代码</a:t>
            </a:r>
            <a:endParaRPr lang="en-US" altLang="zh-CN" dirty="0"/>
          </a:p>
          <a:p>
            <a:pPr lvl="1"/>
            <a:r>
              <a:rPr lang="zh-CN" altLang="en-US" dirty="0"/>
              <a:t>移动代理</a:t>
            </a:r>
            <a:endParaRPr lang="en-US" altLang="zh-CN" dirty="0"/>
          </a:p>
          <a:p>
            <a:pPr lvl="1"/>
            <a:endParaRPr lang="en-US" altLang="zh-CN" dirty="0"/>
          </a:p>
          <a:p>
            <a:pPr lvl="1"/>
            <a:endParaRPr lang="zh-CN" altLang="en-US" dirty="0"/>
          </a:p>
        </p:txBody>
      </p:sp>
      <p:sp>
        <p:nvSpPr>
          <p:cNvPr id="2" name="日期占位符 1">
            <a:extLst>
              <a:ext uri="{FF2B5EF4-FFF2-40B4-BE49-F238E27FC236}">
                <a16:creationId xmlns:a16="http://schemas.microsoft.com/office/drawing/2014/main" id="{B3A673C1-B410-CA49-8A2B-4867C11D5548}"/>
              </a:ext>
            </a:extLst>
          </p:cNvPr>
          <p:cNvSpPr>
            <a:spLocks noGrp="1"/>
          </p:cNvSpPr>
          <p:nvPr>
            <p:ph type="dt" sz="quarter" idx="10"/>
          </p:nvPr>
        </p:nvSpPr>
        <p:spPr/>
        <p:txBody>
          <a:bodyPr/>
          <a:lstStyle/>
          <a:p>
            <a:pPr>
              <a:defRPr/>
            </a:pPr>
            <a:fld id="{934FD2D9-C6FE-9946-B5C1-8A4C28554EE8}" type="datetime1">
              <a:rPr lang="zh-CN" altLang="en-US" smtClean="0"/>
              <a:t>2022/9/12</a:t>
            </a:fld>
            <a:endParaRPr lang="zh-CN" altLang="en-US"/>
          </a:p>
        </p:txBody>
      </p:sp>
      <p:sp>
        <p:nvSpPr>
          <p:cNvPr id="3" name="页脚占位符 2">
            <a:extLst>
              <a:ext uri="{FF2B5EF4-FFF2-40B4-BE49-F238E27FC236}">
                <a16:creationId xmlns:a16="http://schemas.microsoft.com/office/drawing/2014/main" id="{D7409D2B-63BA-9149-9CFE-C289C08E8FDB}"/>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E4D9E83F-284A-F944-9DA3-1A0757B4FFF3}"/>
              </a:ext>
            </a:extLst>
          </p:cNvPr>
          <p:cNvSpPr>
            <a:spLocks noGrp="1"/>
          </p:cNvSpPr>
          <p:nvPr>
            <p:ph type="sldNum" sz="quarter" idx="12"/>
          </p:nvPr>
        </p:nvSpPr>
        <p:spPr/>
        <p:txBody>
          <a:bodyPr/>
          <a:lstStyle/>
          <a:p>
            <a:pPr>
              <a:defRPr/>
            </a:pPr>
            <a:fld id="{CD93CAD2-22E0-014A-AF8F-1511861D05F4}" type="slidenum">
              <a:rPr lang="zh-CN" altLang="en-US"/>
              <a:pPr>
                <a:defRPr/>
              </a:pPr>
              <a:t>32</a:t>
            </a:fld>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B053AAA5-DF2B-BB43-B353-9BA94DB9FD68}"/>
              </a:ext>
            </a:extLst>
          </p:cNvPr>
          <p:cNvSpPr>
            <a:spLocks noGrp="1" noChangeArrowheads="1"/>
          </p:cNvSpPr>
          <p:nvPr>
            <p:ph type="title"/>
          </p:nvPr>
        </p:nvSpPr>
        <p:spPr>
          <a:xfrm>
            <a:off x="628650" y="0"/>
            <a:ext cx="7588250" cy="928688"/>
          </a:xfrm>
        </p:spPr>
        <p:txBody>
          <a:bodyPr/>
          <a:lstStyle/>
          <a:p>
            <a:r>
              <a:rPr lang="zh-CN" altLang="en-US"/>
              <a:t>放置</a:t>
            </a:r>
            <a:r>
              <a:rPr lang="en-US" altLang="zh-CN"/>
              <a:t>——</a:t>
            </a:r>
            <a:r>
              <a:rPr lang="zh-CN" altLang="en-US"/>
              <a:t>服务器组</a:t>
            </a:r>
          </a:p>
        </p:txBody>
      </p:sp>
      <p:sp>
        <p:nvSpPr>
          <p:cNvPr id="36866" name="Rectangle 3">
            <a:extLst>
              <a:ext uri="{FF2B5EF4-FFF2-40B4-BE49-F238E27FC236}">
                <a16:creationId xmlns:a16="http://schemas.microsoft.com/office/drawing/2014/main" id="{4B7B6A1A-8A3F-DF45-BC64-ED54FF282525}"/>
              </a:ext>
            </a:extLst>
          </p:cNvPr>
          <p:cNvSpPr>
            <a:spLocks noGrp="1" noChangeArrowheads="1"/>
          </p:cNvSpPr>
          <p:nvPr>
            <p:ph idx="1"/>
          </p:nvPr>
        </p:nvSpPr>
        <p:spPr/>
        <p:txBody>
          <a:bodyPr/>
          <a:lstStyle/>
          <a:p>
            <a:r>
              <a:rPr lang="zh-CN" altLang="en-US" dirty="0"/>
              <a:t>将不同的服务对象在不同的机器上实现 </a:t>
            </a:r>
          </a:p>
          <a:p>
            <a:pPr lvl="1"/>
            <a:r>
              <a:rPr lang="en-US" altLang="zh-CN" dirty="0"/>
              <a:t>e.g. Web</a:t>
            </a:r>
          </a:p>
          <a:p>
            <a:r>
              <a:rPr lang="zh-CN" altLang="en-US" dirty="0"/>
              <a:t>在多个主机上维护副本服务 </a:t>
            </a:r>
          </a:p>
          <a:p>
            <a:pPr lvl="1"/>
            <a:r>
              <a:rPr lang="zh-CN" altLang="en-US" dirty="0"/>
              <a:t> </a:t>
            </a:r>
            <a:r>
              <a:rPr lang="en-US" altLang="zh-CN" dirty="0"/>
              <a:t>e.g. Sun NIS Service,</a:t>
            </a:r>
            <a:r>
              <a:rPr lang="zh-CN" altLang="en-US" dirty="0"/>
              <a:t> </a:t>
            </a:r>
            <a:r>
              <a:rPr lang="en-US" altLang="zh-CN" dirty="0"/>
              <a:t>MySQL</a:t>
            </a:r>
            <a:r>
              <a:rPr lang="zh-CN" altLang="en-US" dirty="0"/>
              <a:t> </a:t>
            </a:r>
            <a:r>
              <a:rPr lang="en-US" altLang="zh-CN" dirty="0"/>
              <a:t>replication</a:t>
            </a:r>
          </a:p>
          <a:p>
            <a:pPr lvl="1"/>
            <a:r>
              <a:rPr lang="zh-CN" altLang="en-US" dirty="0"/>
              <a:t>衍生问题：如何支持节点动态变化？如何确认身份可信度？</a:t>
            </a:r>
            <a:endParaRPr lang="en-US" altLang="zh-CN" dirty="0"/>
          </a:p>
        </p:txBody>
      </p:sp>
      <p:sp>
        <p:nvSpPr>
          <p:cNvPr id="2" name="日期占位符 1">
            <a:extLst>
              <a:ext uri="{FF2B5EF4-FFF2-40B4-BE49-F238E27FC236}">
                <a16:creationId xmlns:a16="http://schemas.microsoft.com/office/drawing/2014/main" id="{368C0F30-9F3C-194E-9D4D-F32EF2A9F9AF}"/>
              </a:ext>
            </a:extLst>
          </p:cNvPr>
          <p:cNvSpPr>
            <a:spLocks noGrp="1"/>
          </p:cNvSpPr>
          <p:nvPr>
            <p:ph type="dt" sz="quarter" idx="10"/>
          </p:nvPr>
        </p:nvSpPr>
        <p:spPr/>
        <p:txBody>
          <a:bodyPr/>
          <a:lstStyle/>
          <a:p>
            <a:pPr>
              <a:defRPr/>
            </a:pPr>
            <a:fld id="{77FDB9CF-96D4-5F4C-A902-A10C421AC284}" type="datetime1">
              <a:rPr lang="zh-CN" altLang="en-US" smtClean="0"/>
              <a:t>2022/9/12</a:t>
            </a:fld>
            <a:endParaRPr lang="zh-CN" altLang="en-US"/>
          </a:p>
        </p:txBody>
      </p:sp>
      <p:sp>
        <p:nvSpPr>
          <p:cNvPr id="3" name="页脚占位符 2">
            <a:extLst>
              <a:ext uri="{FF2B5EF4-FFF2-40B4-BE49-F238E27FC236}">
                <a16:creationId xmlns:a16="http://schemas.microsoft.com/office/drawing/2014/main" id="{26EC1043-B5D2-E846-B71B-EDC7D9238588}"/>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6882C69F-3084-6B40-86F9-C06EF0240231}"/>
              </a:ext>
            </a:extLst>
          </p:cNvPr>
          <p:cNvSpPr>
            <a:spLocks noGrp="1"/>
          </p:cNvSpPr>
          <p:nvPr>
            <p:ph type="sldNum" sz="quarter" idx="12"/>
          </p:nvPr>
        </p:nvSpPr>
        <p:spPr/>
        <p:txBody>
          <a:bodyPr/>
          <a:lstStyle/>
          <a:p>
            <a:pPr>
              <a:defRPr/>
            </a:pPr>
            <a:fld id="{A78AF842-4F01-7049-9A40-13B4F722CD2C}" type="slidenum">
              <a:rPr lang="zh-CN" altLang="en-US"/>
              <a:pPr>
                <a:defRPr/>
              </a:pPr>
              <a:t>33</a:t>
            </a:fld>
            <a:endParaRPr lang="zh-CN" altLang="en-US"/>
          </a:p>
        </p:txBody>
      </p:sp>
      <p:pic>
        <p:nvPicPr>
          <p:cNvPr id="5" name="图片 4">
            <a:extLst>
              <a:ext uri="{FF2B5EF4-FFF2-40B4-BE49-F238E27FC236}">
                <a16:creationId xmlns:a16="http://schemas.microsoft.com/office/drawing/2014/main" id="{2896F789-5E54-DA41-998D-3DF97B21078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28650" y="3561805"/>
            <a:ext cx="3344538" cy="2819523"/>
          </a:xfrm>
          <a:prstGeom prst="rect">
            <a:avLst/>
          </a:prstGeom>
        </p:spPr>
      </p:pic>
      <p:pic>
        <p:nvPicPr>
          <p:cNvPr id="6" name="图片 5">
            <a:extLst>
              <a:ext uri="{FF2B5EF4-FFF2-40B4-BE49-F238E27FC236}">
                <a16:creationId xmlns:a16="http://schemas.microsoft.com/office/drawing/2014/main" id="{8C06F37A-C722-CE49-BCD0-1C903DA9FAA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527818" y="3993853"/>
            <a:ext cx="3467100" cy="22733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7F655D46-22AB-4B49-AA4D-88F30F5E563E}"/>
              </a:ext>
            </a:extLst>
          </p:cNvPr>
          <p:cNvSpPr>
            <a:spLocks noGrp="1" noChangeArrowheads="1"/>
          </p:cNvSpPr>
          <p:nvPr>
            <p:ph type="title"/>
          </p:nvPr>
        </p:nvSpPr>
        <p:spPr>
          <a:xfrm>
            <a:off x="628650" y="0"/>
            <a:ext cx="7588250" cy="928688"/>
          </a:xfrm>
        </p:spPr>
        <p:txBody>
          <a:bodyPr/>
          <a:lstStyle/>
          <a:p>
            <a:r>
              <a:rPr lang="zh-CN" altLang="en-US"/>
              <a:t>放置</a:t>
            </a:r>
            <a:r>
              <a:rPr lang="en-US" altLang="zh-CN"/>
              <a:t>——</a:t>
            </a:r>
            <a:r>
              <a:rPr lang="zh-CN" altLang="en-US"/>
              <a:t>缓存</a:t>
            </a:r>
          </a:p>
        </p:txBody>
      </p:sp>
      <p:sp>
        <p:nvSpPr>
          <p:cNvPr id="37890" name="Rectangle 3">
            <a:extLst>
              <a:ext uri="{FF2B5EF4-FFF2-40B4-BE49-F238E27FC236}">
                <a16:creationId xmlns:a16="http://schemas.microsoft.com/office/drawing/2014/main" id="{690DA0A9-F320-BE4F-A147-9D5DABC9E5DE}"/>
              </a:ext>
            </a:extLst>
          </p:cNvPr>
          <p:cNvSpPr>
            <a:spLocks noGrp="1" noChangeArrowheads="1"/>
          </p:cNvSpPr>
          <p:nvPr>
            <p:ph idx="1"/>
          </p:nvPr>
        </p:nvSpPr>
        <p:spPr/>
        <p:txBody>
          <a:bodyPr/>
          <a:lstStyle/>
          <a:p>
            <a:r>
              <a:rPr lang="zh-CN" altLang="en-US" dirty="0"/>
              <a:t>缓存（</a:t>
            </a:r>
            <a:r>
              <a:rPr lang="en-US" altLang="zh-CN" dirty="0"/>
              <a:t>Cache</a:t>
            </a:r>
            <a:r>
              <a:rPr lang="zh-CN" altLang="en-US" dirty="0"/>
              <a:t>）</a:t>
            </a:r>
          </a:p>
          <a:p>
            <a:pPr lvl="1"/>
            <a:r>
              <a:rPr lang="zh-CN" altLang="en-US" dirty="0"/>
              <a:t>保存最近使用过的数据，在本地或代理服务器上。</a:t>
            </a:r>
          </a:p>
          <a:p>
            <a:pPr lvl="1"/>
            <a:r>
              <a:rPr lang="zh-CN" altLang="en-US" dirty="0"/>
              <a:t>减少不必要的网络传输，减少服务器负担，还可以代理其它用户透过防火墙访问服务器。</a:t>
            </a:r>
            <a:endParaRPr lang="en-US" altLang="zh-CN" dirty="0"/>
          </a:p>
          <a:p>
            <a:r>
              <a:rPr lang="zh-CN" altLang="en-US" dirty="0"/>
              <a:t>两种类型：前向、反向</a:t>
            </a:r>
            <a:endParaRPr lang="en-US" altLang="zh-CN" dirty="0"/>
          </a:p>
          <a:p>
            <a:pPr lvl="1"/>
            <a:r>
              <a:rPr lang="en-US" altLang="zh-CN" dirty="0"/>
              <a:t>Forward position system (recipient or client side)</a:t>
            </a:r>
          </a:p>
          <a:p>
            <a:pPr lvl="1"/>
            <a:r>
              <a:rPr lang="en-US" altLang="zh-CN" dirty="0"/>
              <a:t>Reverse position system</a:t>
            </a:r>
            <a:r>
              <a:rPr lang="zh-CN" altLang="en-US" dirty="0"/>
              <a:t> </a:t>
            </a:r>
            <a:r>
              <a:rPr lang="en-US" altLang="zh-CN" dirty="0"/>
              <a:t>(content provider or web-server side)</a:t>
            </a:r>
          </a:p>
          <a:p>
            <a:r>
              <a:rPr lang="en-US" altLang="zh-CN" dirty="0"/>
              <a:t>Examples</a:t>
            </a:r>
          </a:p>
          <a:p>
            <a:pPr lvl="1"/>
            <a:r>
              <a:rPr lang="en-US" altLang="zh-CN" dirty="0"/>
              <a:t>Squid</a:t>
            </a:r>
            <a:r>
              <a:rPr lang="zh-CN" altLang="en-US" dirty="0"/>
              <a:t> </a:t>
            </a:r>
            <a:r>
              <a:rPr lang="en-US" altLang="zh-CN" dirty="0"/>
              <a:t>/</a:t>
            </a:r>
            <a:r>
              <a:rPr lang="zh-CN" altLang="en-US" dirty="0"/>
              <a:t> </a:t>
            </a:r>
            <a:r>
              <a:rPr lang="en-US" altLang="zh-CN" dirty="0"/>
              <a:t>Vanish</a:t>
            </a:r>
            <a:r>
              <a:rPr lang="zh-CN" altLang="en-US" dirty="0"/>
              <a:t> </a:t>
            </a:r>
            <a:r>
              <a:rPr lang="en-US" altLang="zh-CN" dirty="0"/>
              <a:t>/</a:t>
            </a:r>
            <a:r>
              <a:rPr lang="zh-CN" altLang="en-US" dirty="0"/>
              <a:t> </a:t>
            </a:r>
            <a:r>
              <a:rPr lang="en-US" altLang="zh-CN" dirty="0"/>
              <a:t>CDN</a:t>
            </a:r>
          </a:p>
        </p:txBody>
      </p:sp>
      <p:sp>
        <p:nvSpPr>
          <p:cNvPr id="2" name="日期占位符 1">
            <a:extLst>
              <a:ext uri="{FF2B5EF4-FFF2-40B4-BE49-F238E27FC236}">
                <a16:creationId xmlns:a16="http://schemas.microsoft.com/office/drawing/2014/main" id="{85A6416A-2B55-6947-B25D-46AFCC1B73B8}"/>
              </a:ext>
            </a:extLst>
          </p:cNvPr>
          <p:cNvSpPr>
            <a:spLocks noGrp="1"/>
          </p:cNvSpPr>
          <p:nvPr>
            <p:ph type="dt" sz="quarter" idx="10"/>
          </p:nvPr>
        </p:nvSpPr>
        <p:spPr/>
        <p:txBody>
          <a:bodyPr/>
          <a:lstStyle/>
          <a:p>
            <a:pPr>
              <a:defRPr/>
            </a:pPr>
            <a:fld id="{76876DB6-5901-B14F-89E6-EB7B6C06114B}" type="datetime1">
              <a:rPr lang="zh-CN" altLang="en-US" smtClean="0"/>
              <a:t>2022/9/12</a:t>
            </a:fld>
            <a:endParaRPr lang="zh-CN" altLang="en-US"/>
          </a:p>
        </p:txBody>
      </p:sp>
      <p:sp>
        <p:nvSpPr>
          <p:cNvPr id="3" name="页脚占位符 2">
            <a:extLst>
              <a:ext uri="{FF2B5EF4-FFF2-40B4-BE49-F238E27FC236}">
                <a16:creationId xmlns:a16="http://schemas.microsoft.com/office/drawing/2014/main" id="{F1ADABF8-6DAA-434A-9A78-E27F05FA77EE}"/>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05BD1A9E-8248-5E44-873D-91D919E93BF2}"/>
              </a:ext>
            </a:extLst>
          </p:cNvPr>
          <p:cNvSpPr>
            <a:spLocks noGrp="1"/>
          </p:cNvSpPr>
          <p:nvPr>
            <p:ph type="sldNum" sz="quarter" idx="12"/>
          </p:nvPr>
        </p:nvSpPr>
        <p:spPr/>
        <p:txBody>
          <a:bodyPr/>
          <a:lstStyle/>
          <a:p>
            <a:pPr>
              <a:defRPr/>
            </a:pPr>
            <a:fld id="{A9031840-9320-054B-91BB-FC1C9A6E011E}" type="slidenum">
              <a:rPr lang="zh-CN" altLang="en-US"/>
              <a:pPr>
                <a:defRPr/>
              </a:pPr>
              <a:t>34</a:t>
            </a:fld>
            <a:endParaRPr lang="zh-CN" altLang="en-US"/>
          </a:p>
        </p:txBody>
      </p:sp>
      <p:pic>
        <p:nvPicPr>
          <p:cNvPr id="5" name="图片 4">
            <a:extLst>
              <a:ext uri="{FF2B5EF4-FFF2-40B4-BE49-F238E27FC236}">
                <a16:creationId xmlns:a16="http://schemas.microsoft.com/office/drawing/2014/main" id="{FB71A603-842E-6140-98B9-1AA9CABC00B2}"/>
              </a:ext>
            </a:extLst>
          </p:cNvPr>
          <p:cNvPicPr>
            <a:picLocks noChangeAspect="1"/>
          </p:cNvPicPr>
          <p:nvPr/>
        </p:nvPicPr>
        <p:blipFill>
          <a:blip r:embed="rId2"/>
          <a:stretch>
            <a:fillRect/>
          </a:stretch>
        </p:blipFill>
        <p:spPr>
          <a:xfrm>
            <a:off x="5940152" y="2348880"/>
            <a:ext cx="2825665" cy="915431"/>
          </a:xfrm>
          <a:prstGeom prst="rect">
            <a:avLst/>
          </a:prstGeom>
        </p:spPr>
      </p:pic>
      <p:pic>
        <p:nvPicPr>
          <p:cNvPr id="6" name="图片 5">
            <a:extLst>
              <a:ext uri="{FF2B5EF4-FFF2-40B4-BE49-F238E27FC236}">
                <a16:creationId xmlns:a16="http://schemas.microsoft.com/office/drawing/2014/main" id="{FDE99D57-B201-594D-9C77-02FDE8B9D87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16016" y="3775565"/>
            <a:ext cx="4124176" cy="257761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CC6F547B-CCE0-3D4C-8716-1BFCAA69A845}"/>
              </a:ext>
            </a:extLst>
          </p:cNvPr>
          <p:cNvSpPr>
            <a:spLocks noGrp="1" noChangeArrowheads="1"/>
          </p:cNvSpPr>
          <p:nvPr>
            <p:ph type="title"/>
          </p:nvPr>
        </p:nvSpPr>
        <p:spPr>
          <a:xfrm>
            <a:off x="628650" y="0"/>
            <a:ext cx="7588250" cy="928688"/>
          </a:xfrm>
        </p:spPr>
        <p:txBody>
          <a:bodyPr/>
          <a:lstStyle/>
          <a:p>
            <a:r>
              <a:rPr lang="zh-CN" altLang="en-US"/>
              <a:t>放置</a:t>
            </a:r>
            <a:r>
              <a:rPr lang="en-US" altLang="zh-CN"/>
              <a:t>——</a:t>
            </a:r>
            <a:r>
              <a:rPr lang="zh-CN" altLang="en-US"/>
              <a:t>移动代码</a:t>
            </a:r>
          </a:p>
        </p:txBody>
      </p:sp>
      <p:sp>
        <p:nvSpPr>
          <p:cNvPr id="38914" name="Rectangle 3">
            <a:extLst>
              <a:ext uri="{FF2B5EF4-FFF2-40B4-BE49-F238E27FC236}">
                <a16:creationId xmlns:a16="http://schemas.microsoft.com/office/drawing/2014/main" id="{AE94D578-BB0D-5646-88DD-BDEDFB54210C}"/>
              </a:ext>
            </a:extLst>
          </p:cNvPr>
          <p:cNvSpPr>
            <a:spLocks noGrp="1" noChangeArrowheads="1"/>
          </p:cNvSpPr>
          <p:nvPr>
            <p:ph idx="1"/>
          </p:nvPr>
        </p:nvSpPr>
        <p:spPr/>
        <p:txBody>
          <a:bodyPr/>
          <a:lstStyle/>
          <a:p>
            <a:r>
              <a:rPr lang="zh-CN" altLang="en-US" dirty="0"/>
              <a:t>将代码下载到客户端运行，可以提高交互的效率。</a:t>
            </a:r>
            <a:endParaRPr lang="en-US" altLang="zh-CN" dirty="0"/>
          </a:p>
          <a:p>
            <a:pPr lvl="1"/>
            <a:r>
              <a:rPr lang="en-US" altLang="zh-CN" dirty="0"/>
              <a:t>Java</a:t>
            </a:r>
            <a:r>
              <a:rPr lang="zh-CN" altLang="en-US" dirty="0"/>
              <a:t> </a:t>
            </a:r>
            <a:r>
              <a:rPr lang="en-US" altLang="zh-CN" dirty="0"/>
              <a:t>Applet</a:t>
            </a:r>
          </a:p>
          <a:p>
            <a:pPr lvl="1"/>
            <a:r>
              <a:rPr lang="en-US" altLang="zh-CN" dirty="0"/>
              <a:t>JavaScript</a:t>
            </a:r>
            <a:r>
              <a:rPr lang="zh-CN" altLang="en-US" dirty="0"/>
              <a:t> </a:t>
            </a:r>
            <a:r>
              <a:rPr lang="en-US" altLang="zh-CN" dirty="0"/>
              <a:t>/</a:t>
            </a:r>
            <a:r>
              <a:rPr lang="zh-CN" altLang="en-US" dirty="0"/>
              <a:t> </a:t>
            </a:r>
            <a:r>
              <a:rPr lang="en-US" altLang="zh-CN" dirty="0" err="1"/>
              <a:t>Actionscript</a:t>
            </a:r>
            <a:endParaRPr lang="en-US" altLang="zh-CN" dirty="0"/>
          </a:p>
          <a:p>
            <a:pPr lvl="1"/>
            <a:endParaRPr lang="zh-CN" altLang="en-US" dirty="0"/>
          </a:p>
        </p:txBody>
      </p:sp>
      <p:sp>
        <p:nvSpPr>
          <p:cNvPr id="2" name="日期占位符 1">
            <a:extLst>
              <a:ext uri="{FF2B5EF4-FFF2-40B4-BE49-F238E27FC236}">
                <a16:creationId xmlns:a16="http://schemas.microsoft.com/office/drawing/2014/main" id="{4054CB56-F874-DC45-8BCA-E3DB04B65B07}"/>
              </a:ext>
            </a:extLst>
          </p:cNvPr>
          <p:cNvSpPr>
            <a:spLocks noGrp="1"/>
          </p:cNvSpPr>
          <p:nvPr>
            <p:ph type="dt" sz="quarter" idx="10"/>
          </p:nvPr>
        </p:nvSpPr>
        <p:spPr/>
        <p:txBody>
          <a:bodyPr/>
          <a:lstStyle/>
          <a:p>
            <a:pPr>
              <a:defRPr/>
            </a:pPr>
            <a:fld id="{E2B7D18E-A6FF-1A49-8D7B-B6FF878EF6F6}" type="datetime1">
              <a:rPr lang="zh-CN" altLang="en-US" smtClean="0"/>
              <a:t>2022/9/12</a:t>
            </a:fld>
            <a:endParaRPr lang="zh-CN" altLang="en-US"/>
          </a:p>
        </p:txBody>
      </p:sp>
      <p:sp>
        <p:nvSpPr>
          <p:cNvPr id="3" name="页脚占位符 2">
            <a:extLst>
              <a:ext uri="{FF2B5EF4-FFF2-40B4-BE49-F238E27FC236}">
                <a16:creationId xmlns:a16="http://schemas.microsoft.com/office/drawing/2014/main" id="{79504B0F-E431-9741-8738-538C4CACFDF0}"/>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FC2B7640-316F-4740-B109-E66A1299C269}"/>
              </a:ext>
            </a:extLst>
          </p:cNvPr>
          <p:cNvSpPr>
            <a:spLocks noGrp="1"/>
          </p:cNvSpPr>
          <p:nvPr>
            <p:ph type="sldNum" sz="quarter" idx="12"/>
          </p:nvPr>
        </p:nvSpPr>
        <p:spPr/>
        <p:txBody>
          <a:bodyPr/>
          <a:lstStyle/>
          <a:p>
            <a:pPr>
              <a:defRPr/>
            </a:pPr>
            <a:fld id="{82DA8B88-0297-E044-AAF4-2DA28CC92EFE}" type="slidenum">
              <a:rPr lang="zh-CN" altLang="en-US"/>
              <a:pPr>
                <a:defRPr/>
              </a:pPr>
              <a:t>35</a:t>
            </a:fld>
            <a:endParaRPr lang="zh-CN" altLang="en-US"/>
          </a:p>
        </p:txBody>
      </p:sp>
      <p:pic>
        <p:nvPicPr>
          <p:cNvPr id="5" name="图片 4">
            <a:extLst>
              <a:ext uri="{FF2B5EF4-FFF2-40B4-BE49-F238E27FC236}">
                <a16:creationId xmlns:a16="http://schemas.microsoft.com/office/drawing/2014/main" id="{98339965-8C75-0A4C-826A-5C57C6A3522E}"/>
              </a:ext>
            </a:extLst>
          </p:cNvPr>
          <p:cNvPicPr>
            <a:picLocks noChangeAspect="1"/>
          </p:cNvPicPr>
          <p:nvPr/>
        </p:nvPicPr>
        <p:blipFill>
          <a:blip r:embed="rId2"/>
          <a:stretch>
            <a:fillRect/>
          </a:stretch>
        </p:blipFill>
        <p:spPr>
          <a:xfrm>
            <a:off x="1619672" y="2636912"/>
            <a:ext cx="5400600" cy="260682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8DC207D3-6751-C742-8735-89E68E4237FA}"/>
              </a:ext>
            </a:extLst>
          </p:cNvPr>
          <p:cNvSpPr>
            <a:spLocks noGrp="1" noChangeArrowheads="1"/>
          </p:cNvSpPr>
          <p:nvPr>
            <p:ph type="title"/>
          </p:nvPr>
        </p:nvSpPr>
        <p:spPr>
          <a:xfrm>
            <a:off x="628650" y="0"/>
            <a:ext cx="7588250" cy="928688"/>
          </a:xfrm>
        </p:spPr>
        <p:txBody>
          <a:bodyPr/>
          <a:lstStyle/>
          <a:p>
            <a:r>
              <a:rPr lang="zh-CN" altLang="en-US"/>
              <a:t>放置</a:t>
            </a:r>
            <a:r>
              <a:rPr lang="en-US" altLang="zh-CN"/>
              <a:t>——</a:t>
            </a:r>
            <a:r>
              <a:rPr lang="zh-CN" altLang="en-US"/>
              <a:t>移动代理</a:t>
            </a:r>
          </a:p>
        </p:txBody>
      </p:sp>
      <p:sp>
        <p:nvSpPr>
          <p:cNvPr id="39938" name="Rectangle 3">
            <a:extLst>
              <a:ext uri="{FF2B5EF4-FFF2-40B4-BE49-F238E27FC236}">
                <a16:creationId xmlns:a16="http://schemas.microsoft.com/office/drawing/2014/main" id="{3F3391CD-CD65-1946-B64D-F32EA00A1349}"/>
              </a:ext>
            </a:extLst>
          </p:cNvPr>
          <p:cNvSpPr>
            <a:spLocks noGrp="1" noChangeArrowheads="1"/>
          </p:cNvSpPr>
          <p:nvPr>
            <p:ph idx="1"/>
          </p:nvPr>
        </p:nvSpPr>
        <p:spPr/>
        <p:txBody>
          <a:bodyPr/>
          <a:lstStyle/>
          <a:p>
            <a:r>
              <a:rPr lang="zh-CN" altLang="en-US" dirty="0"/>
              <a:t>在网络上的计算机之间穿梭，并执行的代码。代替一些机器执行任务。</a:t>
            </a:r>
            <a:endParaRPr lang="en-US" altLang="zh-CN" dirty="0"/>
          </a:p>
          <a:p>
            <a:pPr lvl="1"/>
            <a:r>
              <a:rPr lang="zh-CN" altLang="en-US" dirty="0"/>
              <a:t>如：利用空闲计算机完成密集型计算，计算程序（连同数据）从一个机器移动到另一个机器，在目的机上运行。</a:t>
            </a:r>
          </a:p>
          <a:p>
            <a:r>
              <a:rPr lang="zh-CN" altLang="en-US" dirty="0"/>
              <a:t>和移动代码比较：移动代码是服务器与客户端之间传递代码，代理则是在服务器之间传递。</a:t>
            </a:r>
          </a:p>
          <a:p>
            <a:r>
              <a:rPr lang="zh-CN" altLang="en-US" dirty="0"/>
              <a:t>和远程调用比较：松耦合，数据传输少，通信开销低。安全威胁限制了它的使用。</a:t>
            </a:r>
          </a:p>
        </p:txBody>
      </p:sp>
      <p:sp>
        <p:nvSpPr>
          <p:cNvPr id="2" name="日期占位符 1">
            <a:extLst>
              <a:ext uri="{FF2B5EF4-FFF2-40B4-BE49-F238E27FC236}">
                <a16:creationId xmlns:a16="http://schemas.microsoft.com/office/drawing/2014/main" id="{1F2282D8-98BA-8D4E-AA20-19CE3F8FE9BC}"/>
              </a:ext>
            </a:extLst>
          </p:cNvPr>
          <p:cNvSpPr>
            <a:spLocks noGrp="1"/>
          </p:cNvSpPr>
          <p:nvPr>
            <p:ph type="dt" sz="quarter" idx="10"/>
          </p:nvPr>
        </p:nvSpPr>
        <p:spPr/>
        <p:txBody>
          <a:bodyPr/>
          <a:lstStyle/>
          <a:p>
            <a:pPr>
              <a:defRPr/>
            </a:pPr>
            <a:fld id="{370360C8-5A80-1345-8A73-A931DB0A16ED}" type="datetime1">
              <a:rPr lang="zh-CN" altLang="en-US" smtClean="0"/>
              <a:t>2022/9/12</a:t>
            </a:fld>
            <a:endParaRPr lang="zh-CN" altLang="en-US"/>
          </a:p>
        </p:txBody>
      </p:sp>
      <p:sp>
        <p:nvSpPr>
          <p:cNvPr id="3" name="页脚占位符 2">
            <a:extLst>
              <a:ext uri="{FF2B5EF4-FFF2-40B4-BE49-F238E27FC236}">
                <a16:creationId xmlns:a16="http://schemas.microsoft.com/office/drawing/2014/main" id="{471B337C-8057-5444-8988-5D1DD65F9178}"/>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1E3B5914-05E2-E546-8B63-8E80E619FCF4}"/>
              </a:ext>
            </a:extLst>
          </p:cNvPr>
          <p:cNvSpPr>
            <a:spLocks noGrp="1"/>
          </p:cNvSpPr>
          <p:nvPr>
            <p:ph type="sldNum" sz="quarter" idx="12"/>
          </p:nvPr>
        </p:nvSpPr>
        <p:spPr/>
        <p:txBody>
          <a:bodyPr/>
          <a:lstStyle/>
          <a:p>
            <a:pPr>
              <a:defRPr/>
            </a:pPr>
            <a:fld id="{3B0C5CD3-945B-624C-B5CE-8AA0DDD7449A}" type="slidenum">
              <a:rPr lang="zh-CN" altLang="en-US"/>
              <a:pPr>
                <a:defRPr/>
              </a:pPr>
              <a:t>36</a:t>
            </a:fld>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Examples</a:t>
            </a:r>
            <a:endParaRPr kumimoji="1" lang="zh-CN" altLang="en-US" dirty="0"/>
          </a:p>
        </p:txBody>
      </p:sp>
      <p:sp>
        <p:nvSpPr>
          <p:cNvPr id="3" name="内容占位符 2"/>
          <p:cNvSpPr>
            <a:spLocks noGrp="1"/>
          </p:cNvSpPr>
          <p:nvPr>
            <p:ph idx="1"/>
          </p:nvPr>
        </p:nvSpPr>
        <p:spPr/>
        <p:txBody>
          <a:bodyPr/>
          <a:lstStyle/>
          <a:p>
            <a:r>
              <a:rPr kumimoji="1" lang="en-US" altLang="zh-CN" dirty="0"/>
              <a:t>Take advantage of non-local resources</a:t>
            </a:r>
            <a:endParaRPr kumimoji="1" lang="zh-CN" altLang="en-US" dirty="0"/>
          </a:p>
          <a:p>
            <a:pPr lvl="1"/>
            <a:r>
              <a:rPr kumimoji="1" lang="en-US" altLang="zh-CN" dirty="0"/>
              <a:t>Using compute resources on a wide area network, or even the Internet when local compute resources are scarce or insufficient.</a:t>
            </a:r>
            <a:endParaRPr kumimoji="1" lang="zh-CN" altLang="en-US" dirty="0"/>
          </a:p>
          <a:p>
            <a:pPr lvl="1"/>
            <a:r>
              <a:rPr kumimoji="1" lang="en-US" altLang="zh-CN" dirty="0"/>
              <a:t>Example: </a:t>
            </a:r>
            <a:r>
              <a:rPr kumimoji="1" lang="en-US" altLang="zh-CN" dirty="0">
                <a:hlinkClick r:id="rId2"/>
              </a:rPr>
              <a:t>SETI@home</a:t>
            </a:r>
            <a:r>
              <a:rPr kumimoji="1" lang="en-US" altLang="zh-CN" dirty="0"/>
              <a:t> over 165K</a:t>
            </a:r>
            <a:r>
              <a:rPr kumimoji="1" lang="zh-CN" altLang="en-US" dirty="0"/>
              <a:t> </a:t>
            </a:r>
            <a:r>
              <a:rPr kumimoji="1" lang="en-US" altLang="zh-CN" dirty="0"/>
              <a:t>hosts</a:t>
            </a:r>
            <a:r>
              <a:rPr kumimoji="1" lang="zh-CN" altLang="en-US" dirty="0"/>
              <a:t> </a:t>
            </a:r>
            <a:r>
              <a:rPr kumimoji="1" lang="en-US" altLang="zh-CN" dirty="0"/>
              <a:t>in nearly every country in the world</a:t>
            </a:r>
            <a:r>
              <a:rPr kumimoji="1" lang="zh-CN" altLang="en-US" dirty="0"/>
              <a:t> </a:t>
            </a:r>
            <a:r>
              <a:rPr kumimoji="1" lang="en-US" altLang="zh-CN" dirty="0"/>
              <a:t>(March,</a:t>
            </a:r>
            <a:r>
              <a:rPr kumimoji="1" lang="zh-CN" altLang="en-US" dirty="0"/>
              <a:t> </a:t>
            </a:r>
            <a:r>
              <a:rPr kumimoji="1" lang="en-US" altLang="zh-CN" dirty="0"/>
              <a:t>2020).</a:t>
            </a:r>
            <a:endParaRPr kumimoji="1" lang="zh-CN" altLang="en-US" dirty="0"/>
          </a:p>
          <a:p>
            <a:pPr lvl="1"/>
            <a:r>
              <a:rPr kumimoji="1" lang="en-US" altLang="zh-CN" dirty="0"/>
              <a:t>Example: </a:t>
            </a:r>
            <a:r>
              <a:rPr kumimoji="1" lang="en-US" altLang="zh-CN" dirty="0">
                <a:hlinkClick r:id="rId3"/>
              </a:rPr>
              <a:t>Folding@home</a:t>
            </a:r>
            <a:r>
              <a:rPr kumimoji="1" lang="en-US" altLang="zh-CN" dirty="0"/>
              <a:t> uses over 4M computers globally (June, 2020)</a:t>
            </a:r>
          </a:p>
        </p:txBody>
      </p:sp>
      <p:sp>
        <p:nvSpPr>
          <p:cNvPr id="4" name="日期占位符 3"/>
          <p:cNvSpPr>
            <a:spLocks noGrp="1"/>
          </p:cNvSpPr>
          <p:nvPr>
            <p:ph type="dt" sz="half" idx="10"/>
          </p:nvPr>
        </p:nvSpPr>
        <p:spPr/>
        <p:txBody>
          <a:bodyPr/>
          <a:lstStyle/>
          <a:p>
            <a:fld id="{01D9D142-E7FD-DC43-8438-ADB40C79390A}" type="datetime1">
              <a:rPr kumimoji="1" lang="zh-CN" altLang="en-US" smtClean="0"/>
              <a:t>2022/9/12</a:t>
            </a:fld>
            <a:endParaRPr kumimoji="1" lang="zh-CN" altLang="en-US"/>
          </a:p>
        </p:txBody>
      </p:sp>
      <p:sp>
        <p:nvSpPr>
          <p:cNvPr id="5" name="页脚占位符 4"/>
          <p:cNvSpPr>
            <a:spLocks noGrp="1"/>
          </p:cNvSpPr>
          <p:nvPr>
            <p:ph type="ftr" sz="quarter" idx="11"/>
          </p:nvPr>
        </p:nvSpPr>
        <p:spPr/>
        <p:txBody>
          <a:bodyPr/>
          <a:lstStyle/>
          <a:p>
            <a:r>
              <a:rPr kumimoji="1" lang="en-US" altLang="zh-CN"/>
              <a:t>Distributed System</a:t>
            </a:r>
            <a:endParaRPr kumimoji="1" lang="zh-CN" altLang="en-US"/>
          </a:p>
        </p:txBody>
      </p:sp>
      <p:sp>
        <p:nvSpPr>
          <p:cNvPr id="6" name="幻灯片编号占位符 5"/>
          <p:cNvSpPr>
            <a:spLocks noGrp="1"/>
          </p:cNvSpPr>
          <p:nvPr>
            <p:ph type="sldNum" sz="quarter" idx="12"/>
          </p:nvPr>
        </p:nvSpPr>
        <p:spPr/>
        <p:txBody>
          <a:bodyPr/>
          <a:lstStyle/>
          <a:p>
            <a:fld id="{B08DEE28-9A15-874C-844A-97FB180B516A}" type="slidenum">
              <a:rPr kumimoji="1" lang="zh-CN" altLang="en-US" smtClean="0"/>
              <a:t>37</a:t>
            </a:fld>
            <a:endParaRPr kumimoji="1" lang="zh-CN" altLang="en-US"/>
          </a:p>
        </p:txBody>
      </p:sp>
      <p:pic>
        <p:nvPicPr>
          <p:cNvPr id="8" name="图片 7"/>
          <p:cNvPicPr>
            <a:picLocks noChangeAspect="1"/>
          </p:cNvPicPr>
          <p:nvPr/>
        </p:nvPicPr>
        <p:blipFill rotWithShape="1">
          <a:blip r:embed="rId4"/>
          <a:srcRect l="3017" r="17864"/>
          <a:stretch/>
        </p:blipFill>
        <p:spPr>
          <a:xfrm>
            <a:off x="659754" y="4684208"/>
            <a:ext cx="3735092" cy="959911"/>
          </a:xfrm>
          <a:prstGeom prst="rect">
            <a:avLst/>
          </a:prstGeom>
        </p:spPr>
      </p:pic>
      <p:pic>
        <p:nvPicPr>
          <p:cNvPr id="7" name="图片 6"/>
          <p:cNvPicPr>
            <a:picLocks noChangeAspect="1"/>
          </p:cNvPicPr>
          <p:nvPr/>
        </p:nvPicPr>
        <p:blipFill>
          <a:blip r:embed="rId5"/>
          <a:stretch>
            <a:fillRect/>
          </a:stretch>
        </p:blipFill>
        <p:spPr>
          <a:xfrm>
            <a:off x="4701691" y="4684208"/>
            <a:ext cx="3843579" cy="960895"/>
          </a:xfrm>
          <a:prstGeom prst="rect">
            <a:avLst/>
          </a:prstGeom>
        </p:spPr>
      </p:pic>
    </p:spTree>
    <p:extLst>
      <p:ext uri="{BB962C8B-B14F-4D97-AF65-F5344CB8AC3E}">
        <p14:creationId xmlns:p14="http://schemas.microsoft.com/office/powerpoint/2010/main" val="62957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26D76E8D-909B-484C-8291-B4076C5F1838}"/>
              </a:ext>
            </a:extLst>
          </p:cNvPr>
          <p:cNvSpPr>
            <a:spLocks noGrp="1" noChangeArrowheads="1"/>
          </p:cNvSpPr>
          <p:nvPr>
            <p:ph type="title"/>
          </p:nvPr>
        </p:nvSpPr>
        <p:spPr>
          <a:xfrm>
            <a:off x="628650" y="0"/>
            <a:ext cx="7588250" cy="928688"/>
          </a:xfrm>
        </p:spPr>
        <p:txBody>
          <a:bodyPr/>
          <a:lstStyle/>
          <a:p>
            <a:r>
              <a:rPr lang="zh-CN" altLang="en-US" dirty="0"/>
              <a:t>体系结构模式</a:t>
            </a:r>
          </a:p>
        </p:txBody>
      </p:sp>
      <p:sp>
        <p:nvSpPr>
          <p:cNvPr id="40962" name="内容占位符 9">
            <a:extLst>
              <a:ext uri="{FF2B5EF4-FFF2-40B4-BE49-F238E27FC236}">
                <a16:creationId xmlns:a16="http://schemas.microsoft.com/office/drawing/2014/main" id="{DA86DF32-C7AA-9645-A7DA-0E61C4794774}"/>
              </a:ext>
            </a:extLst>
          </p:cNvPr>
          <p:cNvSpPr>
            <a:spLocks noGrp="1" noChangeArrowheads="1"/>
          </p:cNvSpPr>
          <p:nvPr>
            <p:ph idx="1"/>
          </p:nvPr>
        </p:nvSpPr>
        <p:spPr/>
        <p:txBody>
          <a:bodyPr/>
          <a:lstStyle/>
          <a:p>
            <a:r>
              <a:rPr lang="zh-CN" altLang="en-US"/>
              <a:t>构建在相对原始的体系结构元素之上，提供组合的、重复出现的结构。</a:t>
            </a:r>
            <a:endParaRPr lang="en-US" altLang="zh-CN"/>
          </a:p>
          <a:p>
            <a:r>
              <a:rPr lang="zh-CN" altLang="en-US"/>
              <a:t>关键体系结构模型</a:t>
            </a:r>
          </a:p>
          <a:p>
            <a:pPr lvl="1"/>
            <a:r>
              <a:rPr lang="zh-CN" altLang="en-US"/>
              <a:t>分层体系结构（</a:t>
            </a:r>
            <a:r>
              <a:rPr lang="en-US" altLang="zh-CN"/>
              <a:t>layering architecture</a:t>
            </a:r>
            <a:r>
              <a:rPr lang="zh-CN" altLang="en-US"/>
              <a:t>）</a:t>
            </a:r>
            <a:endParaRPr lang="en-US" altLang="zh-CN"/>
          </a:p>
          <a:p>
            <a:pPr lvl="1"/>
            <a:r>
              <a:rPr lang="zh-CN" altLang="en-US"/>
              <a:t>层次化体系结构（</a:t>
            </a:r>
            <a:r>
              <a:rPr lang="en-US" altLang="zh-CN"/>
              <a:t>tiered architecture</a:t>
            </a:r>
            <a:r>
              <a:rPr lang="zh-CN" altLang="en-US"/>
              <a:t>）</a:t>
            </a:r>
            <a:endParaRPr lang="en-US" altLang="zh-CN"/>
          </a:p>
          <a:p>
            <a:pPr lvl="1"/>
            <a:r>
              <a:rPr lang="zh-CN" altLang="en-US"/>
              <a:t>瘦客户（</a:t>
            </a:r>
            <a:r>
              <a:rPr lang="en-US" altLang="zh-CN"/>
              <a:t>thin</a:t>
            </a:r>
            <a:r>
              <a:rPr lang="zh-CN" altLang="en-US"/>
              <a:t> </a:t>
            </a:r>
            <a:r>
              <a:rPr lang="en-US" altLang="zh-CN"/>
              <a:t>client</a:t>
            </a:r>
            <a:r>
              <a:rPr lang="zh-CN" altLang="en-US"/>
              <a:t>）</a:t>
            </a:r>
            <a:endParaRPr lang="en-US" altLang="zh-CN"/>
          </a:p>
        </p:txBody>
      </p:sp>
      <p:sp>
        <p:nvSpPr>
          <p:cNvPr id="2" name="日期占位符 1">
            <a:extLst>
              <a:ext uri="{FF2B5EF4-FFF2-40B4-BE49-F238E27FC236}">
                <a16:creationId xmlns:a16="http://schemas.microsoft.com/office/drawing/2014/main" id="{886F8D41-BCA2-6541-A5EB-436EDC89A81D}"/>
              </a:ext>
            </a:extLst>
          </p:cNvPr>
          <p:cNvSpPr>
            <a:spLocks noGrp="1"/>
          </p:cNvSpPr>
          <p:nvPr>
            <p:ph type="dt" sz="quarter" idx="10"/>
          </p:nvPr>
        </p:nvSpPr>
        <p:spPr/>
        <p:txBody>
          <a:bodyPr/>
          <a:lstStyle/>
          <a:p>
            <a:pPr>
              <a:defRPr/>
            </a:pPr>
            <a:fld id="{E6ADA1D1-3706-2744-8C98-4100AA5665C6}" type="datetime1">
              <a:rPr lang="zh-CN" altLang="en-US" smtClean="0"/>
              <a:t>2022/9/12</a:t>
            </a:fld>
            <a:endParaRPr lang="zh-CN" altLang="en-US"/>
          </a:p>
        </p:txBody>
      </p:sp>
      <p:sp>
        <p:nvSpPr>
          <p:cNvPr id="3" name="页脚占位符 2">
            <a:extLst>
              <a:ext uri="{FF2B5EF4-FFF2-40B4-BE49-F238E27FC236}">
                <a16:creationId xmlns:a16="http://schemas.microsoft.com/office/drawing/2014/main" id="{56C19254-2DD4-3C4D-B9D6-F8D1F5C017C2}"/>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D4922E6E-FCA8-4C44-9B4C-1C617938D2ED}"/>
              </a:ext>
            </a:extLst>
          </p:cNvPr>
          <p:cNvSpPr>
            <a:spLocks noGrp="1"/>
          </p:cNvSpPr>
          <p:nvPr>
            <p:ph type="sldNum" sz="quarter" idx="12"/>
          </p:nvPr>
        </p:nvSpPr>
        <p:spPr/>
        <p:txBody>
          <a:bodyPr/>
          <a:lstStyle/>
          <a:p>
            <a:pPr>
              <a:defRPr/>
            </a:pPr>
            <a:fld id="{3AC52644-7798-A147-AF64-D2AD979578B4}" type="slidenum">
              <a:rPr lang="zh-CN" altLang="en-US"/>
              <a:pPr>
                <a:defRPr/>
              </a:pPr>
              <a:t>38</a:t>
            </a:fld>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EBF7D209-FB03-924F-9AFC-0453E02F7A9E}"/>
              </a:ext>
            </a:extLst>
          </p:cNvPr>
          <p:cNvSpPr>
            <a:spLocks noGrp="1" noChangeArrowheads="1"/>
          </p:cNvSpPr>
          <p:nvPr>
            <p:ph type="title"/>
          </p:nvPr>
        </p:nvSpPr>
        <p:spPr>
          <a:xfrm>
            <a:off x="628650" y="0"/>
            <a:ext cx="7588250" cy="928688"/>
          </a:xfrm>
        </p:spPr>
        <p:txBody>
          <a:bodyPr/>
          <a:lstStyle/>
          <a:p>
            <a:r>
              <a:rPr lang="zh-CN" altLang="en-US"/>
              <a:t>体系结构模式</a:t>
            </a:r>
            <a:r>
              <a:rPr lang="en-US" altLang="zh-CN"/>
              <a:t>——</a:t>
            </a:r>
            <a:r>
              <a:rPr lang="zh-CN" altLang="en-US"/>
              <a:t>分层</a:t>
            </a:r>
          </a:p>
        </p:txBody>
      </p:sp>
      <p:sp>
        <p:nvSpPr>
          <p:cNvPr id="41986" name="Rectangle 3">
            <a:extLst>
              <a:ext uri="{FF2B5EF4-FFF2-40B4-BE49-F238E27FC236}">
                <a16:creationId xmlns:a16="http://schemas.microsoft.com/office/drawing/2014/main" id="{774548BC-9A41-6441-B6F9-6B1DAC9001FF}"/>
              </a:ext>
            </a:extLst>
          </p:cNvPr>
          <p:cNvSpPr>
            <a:spLocks noGrp="1" noChangeArrowheads="1"/>
          </p:cNvSpPr>
          <p:nvPr>
            <p:ph idx="1"/>
          </p:nvPr>
        </p:nvSpPr>
        <p:spPr/>
        <p:txBody>
          <a:bodyPr/>
          <a:lstStyle/>
          <a:p>
            <a:r>
              <a:rPr lang="zh-CN" altLang="en-US"/>
              <a:t>分层：一个复杂的系统被分成若干层，每层利用下层提供的服务。</a:t>
            </a:r>
            <a:endParaRPr lang="en-US" altLang="zh-CN"/>
          </a:p>
          <a:p>
            <a:r>
              <a:rPr lang="zh-CN" altLang="en-US"/>
              <a:t>在分布系统中，等同于把服务垂直组织成服务层。</a:t>
            </a:r>
            <a:endParaRPr lang="en-US" altLang="zh-CN"/>
          </a:p>
          <a:p>
            <a:pPr lvl="1"/>
            <a:endParaRPr lang="en-US" altLang="zh-CN"/>
          </a:p>
          <a:p>
            <a:pPr lvl="1"/>
            <a:endParaRPr lang="zh-CN" altLang="en-US"/>
          </a:p>
        </p:txBody>
      </p:sp>
      <p:sp>
        <p:nvSpPr>
          <p:cNvPr id="2" name="日期占位符 1">
            <a:extLst>
              <a:ext uri="{FF2B5EF4-FFF2-40B4-BE49-F238E27FC236}">
                <a16:creationId xmlns:a16="http://schemas.microsoft.com/office/drawing/2014/main" id="{7B1EE712-68E8-354A-95BE-994728D13368}"/>
              </a:ext>
            </a:extLst>
          </p:cNvPr>
          <p:cNvSpPr>
            <a:spLocks noGrp="1"/>
          </p:cNvSpPr>
          <p:nvPr>
            <p:ph type="dt" sz="quarter" idx="10"/>
          </p:nvPr>
        </p:nvSpPr>
        <p:spPr/>
        <p:txBody>
          <a:bodyPr/>
          <a:lstStyle/>
          <a:p>
            <a:pPr>
              <a:defRPr/>
            </a:pPr>
            <a:fld id="{A2DF6F3E-BDCB-DD46-A32D-1609F9C0ADB6}" type="datetime1">
              <a:rPr lang="zh-CN" altLang="en-US" smtClean="0"/>
              <a:t>2022/9/12</a:t>
            </a:fld>
            <a:endParaRPr lang="zh-CN" altLang="en-US"/>
          </a:p>
        </p:txBody>
      </p:sp>
      <p:sp>
        <p:nvSpPr>
          <p:cNvPr id="3" name="页脚占位符 2">
            <a:extLst>
              <a:ext uri="{FF2B5EF4-FFF2-40B4-BE49-F238E27FC236}">
                <a16:creationId xmlns:a16="http://schemas.microsoft.com/office/drawing/2014/main" id="{8E352BCE-1375-6D45-9770-2DAF7EFC2A4F}"/>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8C23BA09-D9D3-AB42-9285-B6EDBDAC25A4}"/>
              </a:ext>
            </a:extLst>
          </p:cNvPr>
          <p:cNvSpPr>
            <a:spLocks noGrp="1"/>
          </p:cNvSpPr>
          <p:nvPr>
            <p:ph type="sldNum" sz="quarter" idx="12"/>
          </p:nvPr>
        </p:nvSpPr>
        <p:spPr/>
        <p:txBody>
          <a:bodyPr/>
          <a:lstStyle/>
          <a:p>
            <a:pPr>
              <a:defRPr/>
            </a:pPr>
            <a:fld id="{69A68242-B14D-6B42-B7F3-975D7C6FD665}" type="slidenum">
              <a:rPr lang="zh-CN" altLang="en-US"/>
              <a:pPr>
                <a:defRPr/>
              </a:pPr>
              <a:t>39</a:t>
            </a:fld>
            <a:endParaRPr lang="zh-CN" altLang="en-US"/>
          </a:p>
        </p:txBody>
      </p:sp>
      <p:pic>
        <p:nvPicPr>
          <p:cNvPr id="5" name="图片 4">
            <a:extLst>
              <a:ext uri="{FF2B5EF4-FFF2-40B4-BE49-F238E27FC236}">
                <a16:creationId xmlns:a16="http://schemas.microsoft.com/office/drawing/2014/main" id="{F6FE39F6-8967-A940-BC82-63641934F9B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203483" y="3429000"/>
            <a:ext cx="3613492" cy="2092022"/>
          </a:xfrm>
          <a:prstGeom prst="rect">
            <a:avLst/>
          </a:prstGeom>
        </p:spPr>
      </p:pic>
      <p:pic>
        <p:nvPicPr>
          <p:cNvPr id="6" name="图片 5">
            <a:extLst>
              <a:ext uri="{FF2B5EF4-FFF2-40B4-BE49-F238E27FC236}">
                <a16:creationId xmlns:a16="http://schemas.microsoft.com/office/drawing/2014/main" id="{3B483D57-A342-7A4C-A679-CE237E64AC86}"/>
              </a:ext>
            </a:extLst>
          </p:cNvPr>
          <p:cNvPicPr>
            <a:picLocks noChangeAspect="1"/>
          </p:cNvPicPr>
          <p:nvPr/>
        </p:nvPicPr>
        <p:blipFill>
          <a:blip r:embed="rId3"/>
          <a:stretch>
            <a:fillRect/>
          </a:stretch>
        </p:blipFill>
        <p:spPr>
          <a:xfrm>
            <a:off x="327025" y="2589212"/>
            <a:ext cx="4826000" cy="39497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a:extLst>
              <a:ext uri="{FF2B5EF4-FFF2-40B4-BE49-F238E27FC236}">
                <a16:creationId xmlns:a16="http://schemas.microsoft.com/office/drawing/2014/main" id="{75A63420-9A6D-CF4E-9493-625F6E0F26BA}"/>
              </a:ext>
            </a:extLst>
          </p:cNvPr>
          <p:cNvSpPr>
            <a:spLocks noGrp="1" noChangeArrowheads="1"/>
          </p:cNvSpPr>
          <p:nvPr>
            <p:ph type="title"/>
          </p:nvPr>
        </p:nvSpPr>
        <p:spPr>
          <a:xfrm>
            <a:off x="628650" y="0"/>
            <a:ext cx="7588250" cy="928688"/>
          </a:xfrm>
        </p:spPr>
        <p:txBody>
          <a:bodyPr/>
          <a:lstStyle/>
          <a:p>
            <a:r>
              <a:rPr lang="zh-CN" altLang="en-US"/>
              <a:t>物理模型</a:t>
            </a:r>
          </a:p>
        </p:txBody>
      </p:sp>
      <p:sp>
        <p:nvSpPr>
          <p:cNvPr id="19458" name="内容占位符 2">
            <a:extLst>
              <a:ext uri="{FF2B5EF4-FFF2-40B4-BE49-F238E27FC236}">
                <a16:creationId xmlns:a16="http://schemas.microsoft.com/office/drawing/2014/main" id="{052DD5E2-4C04-3743-AFF3-1430E7C5F3C6}"/>
              </a:ext>
            </a:extLst>
          </p:cNvPr>
          <p:cNvSpPr>
            <a:spLocks noGrp="1" noChangeArrowheads="1"/>
          </p:cNvSpPr>
          <p:nvPr>
            <p:ph idx="1"/>
          </p:nvPr>
        </p:nvSpPr>
        <p:spPr/>
        <p:txBody>
          <a:bodyPr/>
          <a:lstStyle/>
          <a:p>
            <a:r>
              <a:rPr lang="zh-CN" altLang="en-US" dirty="0"/>
              <a:t>从计算机和所用网络技术的特定细节中抽象出来的分布式系统底层硬件元素的表示。</a:t>
            </a:r>
            <a:endParaRPr lang="en-US" altLang="zh-CN" dirty="0"/>
          </a:p>
          <a:p>
            <a:r>
              <a:rPr lang="zh-CN" altLang="en-US" dirty="0"/>
              <a:t>早期的分布式系统</a:t>
            </a:r>
            <a:endParaRPr lang="en-US" altLang="zh-CN" dirty="0"/>
          </a:p>
          <a:p>
            <a:pPr lvl="1"/>
            <a:r>
              <a:rPr lang="en-US" altLang="zh-CN" dirty="0"/>
              <a:t>80s,</a:t>
            </a:r>
            <a:r>
              <a:rPr lang="zh-CN" altLang="en-US" dirty="0"/>
              <a:t> </a:t>
            </a:r>
            <a:r>
              <a:rPr lang="en-US" altLang="zh-CN" dirty="0"/>
              <a:t>LAN</a:t>
            </a:r>
          </a:p>
          <a:p>
            <a:r>
              <a:rPr lang="zh-CN" altLang="en-US" dirty="0"/>
              <a:t>互联网规模的分布式系统</a:t>
            </a:r>
            <a:endParaRPr lang="en-US" altLang="zh-CN" dirty="0"/>
          </a:p>
          <a:p>
            <a:pPr lvl="1"/>
            <a:r>
              <a:rPr lang="en-US" altLang="zh-CN" dirty="0"/>
              <a:t>90s,</a:t>
            </a:r>
            <a:r>
              <a:rPr lang="zh-CN" altLang="en-US" dirty="0"/>
              <a:t> </a:t>
            </a:r>
            <a:r>
              <a:rPr lang="en-US" altLang="zh-CN" dirty="0"/>
              <a:t>cluster</a:t>
            </a:r>
          </a:p>
          <a:p>
            <a:r>
              <a:rPr lang="zh-CN" altLang="en-US" dirty="0"/>
              <a:t>当代的分布式系统</a:t>
            </a:r>
            <a:endParaRPr lang="en-US" altLang="zh-CN" dirty="0"/>
          </a:p>
          <a:p>
            <a:pPr lvl="1"/>
            <a:r>
              <a:rPr lang="zh-CN" altLang="en-US" dirty="0"/>
              <a:t>移动计算</a:t>
            </a:r>
            <a:r>
              <a:rPr lang="en-US" altLang="zh-CN" dirty="0"/>
              <a:t>——</a:t>
            </a:r>
            <a:r>
              <a:rPr lang="zh-CN" altLang="en-US" dirty="0"/>
              <a:t>节点移动</a:t>
            </a:r>
            <a:r>
              <a:rPr lang="en-US" altLang="zh-CN" dirty="0"/>
              <a:t>(service</a:t>
            </a:r>
            <a:r>
              <a:rPr lang="zh-CN" altLang="en-US" dirty="0"/>
              <a:t> </a:t>
            </a:r>
            <a:r>
              <a:rPr lang="en-US" altLang="zh-CN" dirty="0"/>
              <a:t>discovery)</a:t>
            </a:r>
          </a:p>
          <a:p>
            <a:pPr lvl="1"/>
            <a:r>
              <a:rPr lang="zh-CN" altLang="en-US" dirty="0"/>
              <a:t>普适计算</a:t>
            </a:r>
            <a:r>
              <a:rPr lang="en-US" altLang="zh-CN" dirty="0"/>
              <a:t>——</a:t>
            </a:r>
            <a:r>
              <a:rPr lang="zh-CN" altLang="en-US" dirty="0"/>
              <a:t>嵌入日常物品和周围环境</a:t>
            </a:r>
            <a:endParaRPr lang="en-US" altLang="zh-CN" dirty="0"/>
          </a:p>
          <a:p>
            <a:pPr lvl="1"/>
            <a:r>
              <a:rPr lang="zh-CN" altLang="en-US" dirty="0"/>
              <a:t>云计算</a:t>
            </a:r>
            <a:r>
              <a:rPr lang="en-US" altLang="zh-CN" dirty="0"/>
              <a:t>——</a:t>
            </a:r>
            <a:r>
              <a:rPr lang="zh-CN" altLang="en-US" dirty="0"/>
              <a:t>一组结点提供给定服务</a:t>
            </a:r>
          </a:p>
        </p:txBody>
      </p:sp>
      <p:sp>
        <p:nvSpPr>
          <p:cNvPr id="3" name="日期占位符 2">
            <a:extLst>
              <a:ext uri="{FF2B5EF4-FFF2-40B4-BE49-F238E27FC236}">
                <a16:creationId xmlns:a16="http://schemas.microsoft.com/office/drawing/2014/main" id="{94E4333E-CEAD-FB49-A97E-37DBF942A2B2}"/>
              </a:ext>
            </a:extLst>
          </p:cNvPr>
          <p:cNvSpPr>
            <a:spLocks noGrp="1"/>
          </p:cNvSpPr>
          <p:nvPr>
            <p:ph type="dt" sz="quarter" idx="10"/>
          </p:nvPr>
        </p:nvSpPr>
        <p:spPr/>
        <p:txBody>
          <a:bodyPr/>
          <a:lstStyle/>
          <a:p>
            <a:pPr>
              <a:defRPr/>
            </a:pPr>
            <a:fld id="{3650EED8-4111-7644-A6EF-6E84356284CD}" type="datetime1">
              <a:rPr lang="zh-CN" altLang="en-US" smtClean="0"/>
              <a:t>2022/9/12</a:t>
            </a:fld>
            <a:endParaRPr lang="zh-CN" altLang="en-US"/>
          </a:p>
        </p:txBody>
      </p:sp>
      <p:sp>
        <p:nvSpPr>
          <p:cNvPr id="4" name="页脚占位符 3">
            <a:extLst>
              <a:ext uri="{FF2B5EF4-FFF2-40B4-BE49-F238E27FC236}">
                <a16:creationId xmlns:a16="http://schemas.microsoft.com/office/drawing/2014/main" id="{5C54B820-2430-A04F-A026-0253658A8DEB}"/>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5" name="灯片编号占位符 4">
            <a:extLst>
              <a:ext uri="{FF2B5EF4-FFF2-40B4-BE49-F238E27FC236}">
                <a16:creationId xmlns:a16="http://schemas.microsoft.com/office/drawing/2014/main" id="{65725DD1-C6D2-E149-ACBA-689384EA648A}"/>
              </a:ext>
            </a:extLst>
          </p:cNvPr>
          <p:cNvSpPr>
            <a:spLocks noGrp="1"/>
          </p:cNvSpPr>
          <p:nvPr>
            <p:ph type="sldNum" sz="quarter" idx="12"/>
          </p:nvPr>
        </p:nvSpPr>
        <p:spPr/>
        <p:txBody>
          <a:bodyPr/>
          <a:lstStyle/>
          <a:p>
            <a:pPr>
              <a:defRPr/>
            </a:pPr>
            <a:fld id="{C29B3972-2344-644A-BF61-F655E500521D}" type="slidenum">
              <a:rPr lang="zh-CN" altLang="en-US"/>
              <a:pPr>
                <a:defRPr/>
              </a:pPr>
              <a:t>4</a:t>
            </a:fld>
            <a:endParaRPr lang="zh-CN" altLang="en-US"/>
          </a:p>
        </p:txBody>
      </p:sp>
      <p:sp>
        <p:nvSpPr>
          <p:cNvPr id="2" name="右大括号 1">
            <a:extLst>
              <a:ext uri="{FF2B5EF4-FFF2-40B4-BE49-F238E27FC236}">
                <a16:creationId xmlns:a16="http://schemas.microsoft.com/office/drawing/2014/main" id="{457B2E13-A65B-41E0-A117-622904606A01}"/>
              </a:ext>
            </a:extLst>
          </p:cNvPr>
          <p:cNvSpPr/>
          <p:nvPr/>
        </p:nvSpPr>
        <p:spPr>
          <a:xfrm>
            <a:off x="4422775" y="2132856"/>
            <a:ext cx="431800" cy="1553319"/>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CN" altLang="en-US"/>
          </a:p>
        </p:txBody>
      </p:sp>
      <p:sp>
        <p:nvSpPr>
          <p:cNvPr id="19463" name="TextBox 2">
            <a:extLst>
              <a:ext uri="{FF2B5EF4-FFF2-40B4-BE49-F238E27FC236}">
                <a16:creationId xmlns:a16="http://schemas.microsoft.com/office/drawing/2014/main" id="{467DAD38-5D44-EB4B-8F31-322AE0AA4C45}"/>
              </a:ext>
            </a:extLst>
          </p:cNvPr>
          <p:cNvSpPr txBox="1">
            <a:spLocks noChangeArrowheads="1"/>
          </p:cNvSpPr>
          <p:nvPr/>
        </p:nvSpPr>
        <p:spPr bwMode="auto">
          <a:xfrm>
            <a:off x="5004048" y="2724571"/>
            <a:ext cx="32079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1800" dirty="0">
                <a:solidFill>
                  <a:srgbClr val="FF0000"/>
                </a:solidFill>
                <a:latin typeface="+mn-lt"/>
                <a:ea typeface="+mn-ea"/>
              </a:rPr>
              <a:t>静态</a:t>
            </a:r>
            <a:r>
              <a:rPr lang="zh-CN" altLang="en-US" sz="1800" dirty="0">
                <a:latin typeface="+mn-lt"/>
                <a:ea typeface="+mn-ea"/>
              </a:rPr>
              <a:t>、</a:t>
            </a:r>
            <a:r>
              <a:rPr lang="zh-CN" altLang="en-US" sz="1800" dirty="0">
                <a:solidFill>
                  <a:srgbClr val="FF0000"/>
                </a:solidFill>
                <a:latin typeface="+mn-lt"/>
                <a:ea typeface="+mn-ea"/>
              </a:rPr>
              <a:t>分立</a:t>
            </a:r>
            <a:r>
              <a:rPr lang="zh-CN" altLang="en-US" sz="1800" dirty="0">
                <a:latin typeface="+mn-lt"/>
                <a:ea typeface="+mn-ea"/>
              </a:rPr>
              <a:t>和</a:t>
            </a:r>
            <a:r>
              <a:rPr lang="zh-CN" altLang="en-US" sz="1800" dirty="0">
                <a:solidFill>
                  <a:srgbClr val="FF0000"/>
                </a:solidFill>
                <a:latin typeface="+mn-lt"/>
                <a:ea typeface="+mn-ea"/>
              </a:rPr>
              <a:t>自治</a:t>
            </a:r>
            <a:endParaRPr lang="en-US" altLang="zh-CN" sz="1800" dirty="0">
              <a:solidFill>
                <a:srgbClr val="FF0000"/>
              </a:solidFill>
              <a:latin typeface="+mn-lt"/>
              <a:ea typeface="+mn-ea"/>
            </a:endParaRPr>
          </a:p>
          <a:p>
            <a:pPr eaLnBrk="1" hangingPunct="1">
              <a:lnSpc>
                <a:spcPct val="100000"/>
              </a:lnSpc>
              <a:spcBef>
                <a:spcPct val="0"/>
              </a:spcBef>
              <a:buFontTx/>
              <a:buNone/>
            </a:pPr>
            <a:r>
              <a:rPr lang="en-US" altLang="zh-CN" sz="1800" dirty="0">
                <a:solidFill>
                  <a:srgbClr val="FF0000"/>
                </a:solidFill>
                <a:latin typeface="+mn-lt"/>
                <a:ea typeface="+mn-ea"/>
              </a:rPr>
              <a:t>Static,</a:t>
            </a:r>
            <a:r>
              <a:rPr lang="zh-CN" altLang="en-US" sz="1800" dirty="0">
                <a:solidFill>
                  <a:srgbClr val="FF0000"/>
                </a:solidFill>
                <a:latin typeface="+mn-lt"/>
                <a:ea typeface="+mn-ea"/>
              </a:rPr>
              <a:t> </a:t>
            </a:r>
            <a:r>
              <a:rPr lang="en-US" altLang="zh-CN" sz="1800" dirty="0">
                <a:solidFill>
                  <a:srgbClr val="FF0000"/>
                </a:solidFill>
                <a:latin typeface="+mn-lt"/>
                <a:ea typeface="+mn-ea"/>
              </a:rPr>
              <a:t>discrete,</a:t>
            </a:r>
            <a:r>
              <a:rPr lang="zh-CN" altLang="en-US" sz="1800" dirty="0">
                <a:solidFill>
                  <a:srgbClr val="FF0000"/>
                </a:solidFill>
                <a:latin typeface="+mn-lt"/>
                <a:ea typeface="+mn-ea"/>
              </a:rPr>
              <a:t> </a:t>
            </a:r>
            <a:r>
              <a:rPr lang="en-US" altLang="zh-CN" sz="1800" dirty="0">
                <a:solidFill>
                  <a:srgbClr val="FF0000"/>
                </a:solidFill>
                <a:latin typeface="+mn-lt"/>
                <a:ea typeface="+mn-ea"/>
              </a:rPr>
              <a:t>autonomous</a:t>
            </a:r>
            <a:endParaRPr lang="zh-CN" altLang="en-US" sz="1800" dirty="0">
              <a:solidFill>
                <a:srgbClr val="FF0000"/>
              </a:solidFill>
              <a:latin typeface="+mn-lt"/>
              <a:ea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34DC312C-6E5F-5644-9AA9-EDB48E6BD462}"/>
              </a:ext>
            </a:extLst>
          </p:cNvPr>
          <p:cNvSpPr>
            <a:spLocks noGrp="1" noChangeArrowheads="1"/>
          </p:cNvSpPr>
          <p:nvPr>
            <p:ph type="title"/>
          </p:nvPr>
        </p:nvSpPr>
        <p:spPr>
          <a:xfrm>
            <a:off x="628650" y="0"/>
            <a:ext cx="7588250" cy="928688"/>
          </a:xfrm>
        </p:spPr>
        <p:txBody>
          <a:bodyPr/>
          <a:lstStyle/>
          <a:p>
            <a:r>
              <a:rPr lang="zh-CN" altLang="en-US"/>
              <a:t>体系结构模式</a:t>
            </a:r>
            <a:r>
              <a:rPr lang="en-US" altLang="zh-CN"/>
              <a:t>——</a:t>
            </a:r>
            <a:r>
              <a:rPr lang="zh-CN" altLang="en-US"/>
              <a:t>分层</a:t>
            </a:r>
          </a:p>
        </p:txBody>
      </p:sp>
      <p:sp>
        <p:nvSpPr>
          <p:cNvPr id="43010" name="Rectangle 3">
            <a:extLst>
              <a:ext uri="{FF2B5EF4-FFF2-40B4-BE49-F238E27FC236}">
                <a16:creationId xmlns:a16="http://schemas.microsoft.com/office/drawing/2014/main" id="{5C80B7E4-1FF0-6845-AD43-86082D427CE3}"/>
              </a:ext>
            </a:extLst>
          </p:cNvPr>
          <p:cNvSpPr>
            <a:spLocks noGrp="1" noChangeArrowheads="1"/>
          </p:cNvSpPr>
          <p:nvPr>
            <p:ph idx="1"/>
          </p:nvPr>
        </p:nvSpPr>
        <p:spPr/>
        <p:txBody>
          <a:bodyPr/>
          <a:lstStyle/>
          <a:p>
            <a:r>
              <a:rPr lang="zh-CN" altLang="en-US" dirty="0"/>
              <a:t>平台（</a:t>
            </a:r>
            <a:r>
              <a:rPr lang="en-US" altLang="zh-CN" dirty="0"/>
              <a:t>Platform</a:t>
            </a:r>
            <a:r>
              <a:rPr lang="zh-CN" altLang="en-US" dirty="0"/>
              <a:t>）</a:t>
            </a:r>
          </a:p>
          <a:p>
            <a:r>
              <a:rPr lang="zh-CN" altLang="en-US" dirty="0"/>
              <a:t>最底层的软硬件，为上层提供服务。如：</a:t>
            </a:r>
          </a:p>
          <a:p>
            <a:pPr lvl="1"/>
            <a:r>
              <a:rPr lang="en-US" altLang="zh-CN" dirty="0"/>
              <a:t>Intel x86_64/Windows/Linux</a:t>
            </a:r>
          </a:p>
          <a:p>
            <a:pPr lvl="1"/>
            <a:r>
              <a:rPr lang="en-US" altLang="zh-CN" dirty="0"/>
              <a:t>Intel x86/Solaris</a:t>
            </a:r>
          </a:p>
          <a:p>
            <a:pPr lvl="1"/>
            <a:r>
              <a:rPr lang="en-US" altLang="zh-CN" dirty="0"/>
              <a:t>SPARC/SunOS</a:t>
            </a:r>
          </a:p>
          <a:p>
            <a:pPr lvl="1"/>
            <a:r>
              <a:rPr lang="en-US" altLang="zh-CN" dirty="0"/>
              <a:t>PowerPC/MacOS</a:t>
            </a:r>
          </a:p>
        </p:txBody>
      </p:sp>
      <p:sp>
        <p:nvSpPr>
          <p:cNvPr id="2" name="日期占位符 1">
            <a:extLst>
              <a:ext uri="{FF2B5EF4-FFF2-40B4-BE49-F238E27FC236}">
                <a16:creationId xmlns:a16="http://schemas.microsoft.com/office/drawing/2014/main" id="{0DC6DE16-030D-4448-A269-70CB3C93A02E}"/>
              </a:ext>
            </a:extLst>
          </p:cNvPr>
          <p:cNvSpPr>
            <a:spLocks noGrp="1"/>
          </p:cNvSpPr>
          <p:nvPr>
            <p:ph type="dt" sz="quarter" idx="10"/>
          </p:nvPr>
        </p:nvSpPr>
        <p:spPr/>
        <p:txBody>
          <a:bodyPr/>
          <a:lstStyle/>
          <a:p>
            <a:pPr>
              <a:defRPr/>
            </a:pPr>
            <a:fld id="{05CC4D7A-220B-E54B-A370-1A3BEE6640B5}" type="datetime1">
              <a:rPr lang="zh-CN" altLang="en-US" smtClean="0"/>
              <a:t>2022/9/12</a:t>
            </a:fld>
            <a:endParaRPr lang="zh-CN" altLang="en-US"/>
          </a:p>
        </p:txBody>
      </p:sp>
      <p:sp>
        <p:nvSpPr>
          <p:cNvPr id="3" name="页脚占位符 2">
            <a:extLst>
              <a:ext uri="{FF2B5EF4-FFF2-40B4-BE49-F238E27FC236}">
                <a16:creationId xmlns:a16="http://schemas.microsoft.com/office/drawing/2014/main" id="{80AA0AA0-1E31-FA46-A973-43829B21294F}"/>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E640A7D5-1309-B04B-A48D-D268FC145188}"/>
              </a:ext>
            </a:extLst>
          </p:cNvPr>
          <p:cNvSpPr>
            <a:spLocks noGrp="1"/>
          </p:cNvSpPr>
          <p:nvPr>
            <p:ph type="sldNum" sz="quarter" idx="12"/>
          </p:nvPr>
        </p:nvSpPr>
        <p:spPr/>
        <p:txBody>
          <a:bodyPr/>
          <a:lstStyle/>
          <a:p>
            <a:pPr>
              <a:defRPr/>
            </a:pPr>
            <a:fld id="{8EEBDFC5-729D-044B-97CA-79C00B991DA0}" type="slidenum">
              <a:rPr lang="zh-CN" altLang="en-US"/>
              <a:pPr>
                <a:defRPr/>
              </a:pPr>
              <a:t>40</a:t>
            </a:fld>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FB5A194F-17EF-7146-8ADF-612D18713FF3}"/>
              </a:ext>
            </a:extLst>
          </p:cNvPr>
          <p:cNvSpPr>
            <a:spLocks noGrp="1" noChangeArrowheads="1"/>
          </p:cNvSpPr>
          <p:nvPr>
            <p:ph type="title"/>
          </p:nvPr>
        </p:nvSpPr>
        <p:spPr>
          <a:xfrm>
            <a:off x="628650" y="0"/>
            <a:ext cx="7588250" cy="928688"/>
          </a:xfrm>
        </p:spPr>
        <p:txBody>
          <a:bodyPr/>
          <a:lstStyle/>
          <a:p>
            <a:r>
              <a:rPr lang="zh-CN" altLang="en-US" dirty="0"/>
              <a:t>体系结构模式</a:t>
            </a:r>
            <a:r>
              <a:rPr lang="en-US" altLang="zh-CN" dirty="0"/>
              <a:t>——</a:t>
            </a:r>
            <a:r>
              <a:rPr lang="zh-CN" altLang="en-US" dirty="0"/>
              <a:t>分层</a:t>
            </a:r>
          </a:p>
        </p:txBody>
      </p:sp>
      <p:sp>
        <p:nvSpPr>
          <p:cNvPr id="44034" name="Rectangle 3">
            <a:extLst>
              <a:ext uri="{FF2B5EF4-FFF2-40B4-BE49-F238E27FC236}">
                <a16:creationId xmlns:a16="http://schemas.microsoft.com/office/drawing/2014/main" id="{1B8AFB0B-FF58-8F40-B1D6-C1DE64509A34}"/>
              </a:ext>
            </a:extLst>
          </p:cNvPr>
          <p:cNvSpPr>
            <a:spLocks noGrp="1" noChangeArrowheads="1"/>
          </p:cNvSpPr>
          <p:nvPr>
            <p:ph idx="1"/>
          </p:nvPr>
        </p:nvSpPr>
        <p:spPr/>
        <p:txBody>
          <a:bodyPr/>
          <a:lstStyle/>
          <a:p>
            <a:r>
              <a:rPr lang="zh-CN" altLang="en-US" dirty="0"/>
              <a:t>中间件层</a:t>
            </a:r>
          </a:p>
          <a:p>
            <a:pPr lvl="1"/>
            <a:r>
              <a:rPr lang="zh-CN" altLang="en-US" dirty="0"/>
              <a:t>中间件是一种软件，它提供基本的通信模块和其他一些基础服务模块，为应用程序开发提供平台。</a:t>
            </a:r>
          </a:p>
        </p:txBody>
      </p:sp>
      <p:sp>
        <p:nvSpPr>
          <p:cNvPr id="2" name="日期占位符 1">
            <a:extLst>
              <a:ext uri="{FF2B5EF4-FFF2-40B4-BE49-F238E27FC236}">
                <a16:creationId xmlns:a16="http://schemas.microsoft.com/office/drawing/2014/main" id="{BB1FFFFC-AA9F-A54D-815C-AF2DB29AC6A6}"/>
              </a:ext>
            </a:extLst>
          </p:cNvPr>
          <p:cNvSpPr>
            <a:spLocks noGrp="1"/>
          </p:cNvSpPr>
          <p:nvPr>
            <p:ph type="dt" sz="quarter" idx="10"/>
          </p:nvPr>
        </p:nvSpPr>
        <p:spPr/>
        <p:txBody>
          <a:bodyPr/>
          <a:lstStyle/>
          <a:p>
            <a:pPr>
              <a:defRPr/>
            </a:pPr>
            <a:fld id="{06120BF4-1D98-9B4B-AE83-B22EB89D3DF2}" type="datetime1">
              <a:rPr lang="zh-CN" altLang="en-US" smtClean="0"/>
              <a:t>2022/9/12</a:t>
            </a:fld>
            <a:endParaRPr lang="zh-CN" altLang="en-US"/>
          </a:p>
        </p:txBody>
      </p:sp>
      <p:sp>
        <p:nvSpPr>
          <p:cNvPr id="3" name="页脚占位符 2">
            <a:extLst>
              <a:ext uri="{FF2B5EF4-FFF2-40B4-BE49-F238E27FC236}">
                <a16:creationId xmlns:a16="http://schemas.microsoft.com/office/drawing/2014/main" id="{3682C12B-12A8-7A43-9E1F-24695510C0E3}"/>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4A207FC8-7D77-DF40-A9F9-C15825B8DD33}"/>
              </a:ext>
            </a:extLst>
          </p:cNvPr>
          <p:cNvSpPr>
            <a:spLocks noGrp="1"/>
          </p:cNvSpPr>
          <p:nvPr>
            <p:ph type="sldNum" sz="quarter" idx="12"/>
          </p:nvPr>
        </p:nvSpPr>
        <p:spPr/>
        <p:txBody>
          <a:bodyPr/>
          <a:lstStyle/>
          <a:p>
            <a:pPr>
              <a:defRPr/>
            </a:pPr>
            <a:fld id="{4340C519-7F97-484A-BFAA-C2E9AA747973}" type="slidenum">
              <a:rPr lang="zh-CN" altLang="en-US"/>
              <a:pPr>
                <a:defRPr/>
              </a:pPr>
              <a:t>41</a:t>
            </a:fld>
            <a:endParaRPr lang="zh-CN" altLang="en-US"/>
          </a:p>
        </p:txBody>
      </p:sp>
      <p:pic>
        <p:nvPicPr>
          <p:cNvPr id="44038" name="Picture 4">
            <a:extLst>
              <a:ext uri="{FF2B5EF4-FFF2-40B4-BE49-F238E27FC236}">
                <a16:creationId xmlns:a16="http://schemas.microsoft.com/office/drawing/2014/main" id="{D4DD6933-C099-1044-9472-E3381D1A37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625" y="2689771"/>
            <a:ext cx="4897438" cy="261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39" name="Group 7">
            <a:extLst>
              <a:ext uri="{FF2B5EF4-FFF2-40B4-BE49-F238E27FC236}">
                <a16:creationId xmlns:a16="http://schemas.microsoft.com/office/drawing/2014/main" id="{4CC37DF4-3C73-504F-8E0E-18B94A278AF9}"/>
              </a:ext>
            </a:extLst>
          </p:cNvPr>
          <p:cNvGrpSpPr>
            <a:grpSpLocks/>
          </p:cNvGrpSpPr>
          <p:nvPr/>
        </p:nvGrpSpPr>
        <p:grpSpPr bwMode="auto">
          <a:xfrm>
            <a:off x="6616700" y="3131096"/>
            <a:ext cx="1150938" cy="863600"/>
            <a:chOff x="4740" y="2795"/>
            <a:chExt cx="725" cy="544"/>
          </a:xfrm>
        </p:grpSpPr>
        <p:sp>
          <p:nvSpPr>
            <p:cNvPr id="44040" name="Text Box 5">
              <a:extLst>
                <a:ext uri="{FF2B5EF4-FFF2-40B4-BE49-F238E27FC236}">
                  <a16:creationId xmlns:a16="http://schemas.microsoft.com/office/drawing/2014/main" id="{D64EDF2F-9CA4-424D-BDC1-F4BD46C009C8}"/>
                </a:ext>
              </a:extLst>
            </p:cNvPr>
            <p:cNvSpPr txBox="1">
              <a:spLocks noChangeArrowheads="1"/>
            </p:cNvSpPr>
            <p:nvPr/>
          </p:nvSpPr>
          <p:spPr bwMode="auto">
            <a:xfrm>
              <a:off x="4917" y="2931"/>
              <a:ext cx="5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1800" b="1">
                  <a:latin typeface="Tahoma" panose="020B0604030504040204" pitchFamily="34" charset="0"/>
                </a:rPr>
                <a:t>中间件</a:t>
              </a:r>
            </a:p>
          </p:txBody>
        </p:sp>
        <p:sp>
          <p:nvSpPr>
            <p:cNvPr id="44041" name="AutoShape 6">
              <a:extLst>
                <a:ext uri="{FF2B5EF4-FFF2-40B4-BE49-F238E27FC236}">
                  <a16:creationId xmlns:a16="http://schemas.microsoft.com/office/drawing/2014/main" id="{3D1868AE-2EF6-D944-BBA8-EFB6E7953BEA}"/>
                </a:ext>
              </a:extLst>
            </p:cNvPr>
            <p:cNvSpPr>
              <a:spLocks/>
            </p:cNvSpPr>
            <p:nvPr/>
          </p:nvSpPr>
          <p:spPr bwMode="auto">
            <a:xfrm>
              <a:off x="4740" y="2795"/>
              <a:ext cx="181" cy="544"/>
            </a:xfrm>
            <a:prstGeom prst="rightBrace">
              <a:avLst>
                <a:gd name="adj1" fmla="val 2504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0"/>
                </a:spcBef>
                <a:buFontTx/>
                <a:buNone/>
              </a:pPr>
              <a:endParaRPr lang="zh-CN" altLang="zh-CN" sz="1800">
                <a:latin typeface="Tahoma" panose="020B0604030504040204" pitchFamily="34" charset="0"/>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1310BB3A-7AD0-6B4C-A662-7DAA7DF69215}"/>
              </a:ext>
            </a:extLst>
          </p:cNvPr>
          <p:cNvSpPr>
            <a:spLocks noGrp="1" noChangeArrowheads="1"/>
          </p:cNvSpPr>
          <p:nvPr>
            <p:ph type="title"/>
          </p:nvPr>
        </p:nvSpPr>
        <p:spPr>
          <a:xfrm>
            <a:off x="628650" y="0"/>
            <a:ext cx="7588250" cy="928688"/>
          </a:xfrm>
        </p:spPr>
        <p:txBody>
          <a:bodyPr/>
          <a:lstStyle/>
          <a:p>
            <a:r>
              <a:rPr lang="zh-CN" altLang="en-US"/>
              <a:t>体系结构模式</a:t>
            </a:r>
            <a:r>
              <a:rPr lang="en-US" altLang="zh-CN"/>
              <a:t>——</a:t>
            </a:r>
            <a:r>
              <a:rPr lang="zh-CN" altLang="en-US"/>
              <a:t>分层</a:t>
            </a:r>
          </a:p>
        </p:txBody>
      </p:sp>
      <p:sp>
        <p:nvSpPr>
          <p:cNvPr id="45058" name="Rectangle 3">
            <a:extLst>
              <a:ext uri="{FF2B5EF4-FFF2-40B4-BE49-F238E27FC236}">
                <a16:creationId xmlns:a16="http://schemas.microsoft.com/office/drawing/2014/main" id="{2C60AA4D-B34A-E148-A97F-442A2BA28DE1}"/>
              </a:ext>
            </a:extLst>
          </p:cNvPr>
          <p:cNvSpPr>
            <a:spLocks noGrp="1" noChangeArrowheads="1"/>
          </p:cNvSpPr>
          <p:nvPr>
            <p:ph idx="1"/>
          </p:nvPr>
        </p:nvSpPr>
        <p:spPr/>
        <p:txBody>
          <a:bodyPr/>
          <a:lstStyle/>
          <a:p>
            <a:r>
              <a:rPr lang="zh-CN" altLang="en-US" dirty="0"/>
              <a:t>中间件提供了一个编程抽象，来屏蔽以下异构问题</a:t>
            </a:r>
          </a:p>
          <a:p>
            <a:pPr lvl="1"/>
            <a:r>
              <a:rPr lang="zh-CN" altLang="en-US" dirty="0"/>
              <a:t>通信协议</a:t>
            </a:r>
          </a:p>
          <a:p>
            <a:pPr lvl="2"/>
            <a:r>
              <a:rPr lang="zh-CN" altLang="en-US" dirty="0"/>
              <a:t>独立于网络底层的传输协议。</a:t>
            </a:r>
          </a:p>
          <a:p>
            <a:pPr lvl="1"/>
            <a:r>
              <a:rPr lang="zh-CN" altLang="en-US" dirty="0"/>
              <a:t>硬件</a:t>
            </a:r>
          </a:p>
          <a:p>
            <a:pPr lvl="2"/>
            <a:r>
              <a:rPr lang="zh-CN" altLang="en-US" dirty="0"/>
              <a:t>数据类型在不同的硬件平台上有不同的表示：</a:t>
            </a:r>
            <a:r>
              <a:rPr lang="en-US" altLang="zh-CN" dirty="0"/>
              <a:t>big-endian</a:t>
            </a:r>
            <a:r>
              <a:rPr lang="zh-CN" altLang="en-US" dirty="0"/>
              <a:t>，</a:t>
            </a:r>
            <a:r>
              <a:rPr lang="en-US" altLang="zh-CN" dirty="0"/>
              <a:t>little-endian</a:t>
            </a:r>
            <a:r>
              <a:rPr lang="zh-CN" altLang="en-US" dirty="0"/>
              <a:t>，可以通过编码解决。</a:t>
            </a:r>
          </a:p>
          <a:p>
            <a:pPr lvl="1"/>
            <a:r>
              <a:rPr lang="zh-CN" altLang="en-US" dirty="0"/>
              <a:t>操作系统</a:t>
            </a:r>
          </a:p>
          <a:p>
            <a:pPr lvl="2"/>
            <a:r>
              <a:rPr lang="zh-CN" altLang="en-US" dirty="0"/>
              <a:t>在操作系统层上提供更高级的抽象</a:t>
            </a:r>
            <a:r>
              <a:rPr lang="en-US" altLang="zh-CN" dirty="0"/>
              <a:t>API</a:t>
            </a:r>
            <a:r>
              <a:rPr lang="zh-CN" altLang="en-US" dirty="0"/>
              <a:t>，屏蔽操作系统的异构</a:t>
            </a:r>
          </a:p>
          <a:p>
            <a:pPr lvl="1"/>
            <a:r>
              <a:rPr lang="zh-CN" altLang="en-US" dirty="0"/>
              <a:t>编程语言</a:t>
            </a:r>
          </a:p>
          <a:p>
            <a:pPr lvl="2"/>
            <a:r>
              <a:rPr lang="en-US" altLang="zh-CN" dirty="0"/>
              <a:t>CORBA</a:t>
            </a:r>
            <a:r>
              <a:rPr lang="zh-CN" altLang="en-US" dirty="0"/>
              <a:t>通过</a:t>
            </a:r>
            <a:r>
              <a:rPr lang="en-US" altLang="zh-CN" dirty="0"/>
              <a:t>IDL</a:t>
            </a:r>
            <a:r>
              <a:rPr lang="zh-CN" altLang="en-US" dirty="0"/>
              <a:t>，可以使得不同的语言写的代码互相调用。</a:t>
            </a:r>
          </a:p>
        </p:txBody>
      </p:sp>
      <p:sp>
        <p:nvSpPr>
          <p:cNvPr id="2" name="日期占位符 1">
            <a:extLst>
              <a:ext uri="{FF2B5EF4-FFF2-40B4-BE49-F238E27FC236}">
                <a16:creationId xmlns:a16="http://schemas.microsoft.com/office/drawing/2014/main" id="{EC9833D7-9CCA-9349-808A-2B9818170272}"/>
              </a:ext>
            </a:extLst>
          </p:cNvPr>
          <p:cNvSpPr>
            <a:spLocks noGrp="1"/>
          </p:cNvSpPr>
          <p:nvPr>
            <p:ph type="dt" sz="quarter" idx="10"/>
          </p:nvPr>
        </p:nvSpPr>
        <p:spPr/>
        <p:txBody>
          <a:bodyPr/>
          <a:lstStyle/>
          <a:p>
            <a:pPr>
              <a:defRPr/>
            </a:pPr>
            <a:fld id="{2F1B46F0-3E98-884C-9B95-49E22F92495A}" type="datetime1">
              <a:rPr lang="zh-CN" altLang="en-US" smtClean="0"/>
              <a:t>2022/9/12</a:t>
            </a:fld>
            <a:endParaRPr lang="zh-CN" altLang="en-US"/>
          </a:p>
        </p:txBody>
      </p:sp>
      <p:sp>
        <p:nvSpPr>
          <p:cNvPr id="3" name="页脚占位符 2">
            <a:extLst>
              <a:ext uri="{FF2B5EF4-FFF2-40B4-BE49-F238E27FC236}">
                <a16:creationId xmlns:a16="http://schemas.microsoft.com/office/drawing/2014/main" id="{3E54D170-F18E-3243-AE78-3B2B61C50C57}"/>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63B44BED-5C30-6A43-8001-1972375A6536}"/>
              </a:ext>
            </a:extLst>
          </p:cNvPr>
          <p:cNvSpPr>
            <a:spLocks noGrp="1"/>
          </p:cNvSpPr>
          <p:nvPr>
            <p:ph type="sldNum" sz="quarter" idx="12"/>
          </p:nvPr>
        </p:nvSpPr>
        <p:spPr/>
        <p:txBody>
          <a:bodyPr/>
          <a:lstStyle/>
          <a:p>
            <a:pPr>
              <a:defRPr/>
            </a:pPr>
            <a:fld id="{ABA9E4F0-5ABF-DF49-84C6-E7C66422E185}" type="slidenum">
              <a:rPr lang="zh-CN" altLang="en-US"/>
              <a:pPr>
                <a:defRPr/>
              </a:pPr>
              <a:t>42</a:t>
            </a:fld>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F2443F7C-9531-734D-8C23-91F44589B211}"/>
              </a:ext>
            </a:extLst>
          </p:cNvPr>
          <p:cNvSpPr>
            <a:spLocks noGrp="1" noChangeArrowheads="1"/>
          </p:cNvSpPr>
          <p:nvPr>
            <p:ph type="title"/>
          </p:nvPr>
        </p:nvSpPr>
        <p:spPr>
          <a:xfrm>
            <a:off x="628650" y="0"/>
            <a:ext cx="7588250" cy="928688"/>
          </a:xfrm>
        </p:spPr>
        <p:txBody>
          <a:bodyPr/>
          <a:lstStyle/>
          <a:p>
            <a:r>
              <a:rPr lang="zh-CN" altLang="en-US"/>
              <a:t>体系结构模式</a:t>
            </a:r>
            <a:r>
              <a:rPr lang="en-US" altLang="zh-CN"/>
              <a:t>——</a:t>
            </a:r>
            <a:r>
              <a:rPr lang="zh-CN" altLang="en-US"/>
              <a:t>分层</a:t>
            </a:r>
          </a:p>
        </p:txBody>
      </p:sp>
      <p:sp>
        <p:nvSpPr>
          <p:cNvPr id="46082" name="Rectangle 3">
            <a:extLst>
              <a:ext uri="{FF2B5EF4-FFF2-40B4-BE49-F238E27FC236}">
                <a16:creationId xmlns:a16="http://schemas.microsoft.com/office/drawing/2014/main" id="{18B8D0D9-A616-DE4E-B97F-4924FBFC4819}"/>
              </a:ext>
            </a:extLst>
          </p:cNvPr>
          <p:cNvSpPr>
            <a:spLocks noGrp="1" noChangeArrowheads="1"/>
          </p:cNvSpPr>
          <p:nvPr>
            <p:ph idx="1"/>
          </p:nvPr>
        </p:nvSpPr>
        <p:spPr/>
        <p:txBody>
          <a:bodyPr/>
          <a:lstStyle/>
          <a:p>
            <a:r>
              <a:rPr lang="zh-CN" altLang="en-US"/>
              <a:t>中间件的特性</a:t>
            </a:r>
          </a:p>
          <a:p>
            <a:pPr lvl="1"/>
            <a:r>
              <a:rPr lang="zh-CN" altLang="en-US"/>
              <a:t>位置透明（</a:t>
            </a:r>
            <a:r>
              <a:rPr lang="en-US" altLang="zh-CN"/>
              <a:t>Location transparency</a:t>
            </a:r>
            <a:r>
              <a:rPr lang="zh-CN" altLang="en-US"/>
              <a:t>）</a:t>
            </a:r>
          </a:p>
          <a:p>
            <a:pPr lvl="1"/>
            <a:r>
              <a:rPr lang="zh-CN" altLang="en-US"/>
              <a:t>通信协议（</a:t>
            </a:r>
            <a:r>
              <a:rPr lang="en-US" altLang="zh-CN"/>
              <a:t>Communication protocols</a:t>
            </a:r>
            <a:r>
              <a:rPr lang="zh-CN" altLang="en-US"/>
              <a:t>）</a:t>
            </a:r>
          </a:p>
          <a:p>
            <a:pPr lvl="1"/>
            <a:r>
              <a:rPr lang="zh-CN" altLang="en-US"/>
              <a:t>对计算机硬件层的支持</a:t>
            </a:r>
          </a:p>
          <a:p>
            <a:pPr lvl="1"/>
            <a:r>
              <a:rPr lang="zh-CN" altLang="en-US"/>
              <a:t>对操作系统层的支持</a:t>
            </a:r>
          </a:p>
          <a:p>
            <a:pPr lvl="1"/>
            <a:r>
              <a:rPr lang="zh-CN" altLang="en-US"/>
              <a:t>对程序设计语言层的支持</a:t>
            </a:r>
          </a:p>
        </p:txBody>
      </p:sp>
      <p:sp>
        <p:nvSpPr>
          <p:cNvPr id="2" name="日期占位符 1">
            <a:extLst>
              <a:ext uri="{FF2B5EF4-FFF2-40B4-BE49-F238E27FC236}">
                <a16:creationId xmlns:a16="http://schemas.microsoft.com/office/drawing/2014/main" id="{B20D093B-F9E6-8E42-AB6F-5A024962B787}"/>
              </a:ext>
            </a:extLst>
          </p:cNvPr>
          <p:cNvSpPr>
            <a:spLocks noGrp="1"/>
          </p:cNvSpPr>
          <p:nvPr>
            <p:ph type="dt" sz="quarter" idx="10"/>
          </p:nvPr>
        </p:nvSpPr>
        <p:spPr/>
        <p:txBody>
          <a:bodyPr/>
          <a:lstStyle/>
          <a:p>
            <a:pPr>
              <a:defRPr/>
            </a:pPr>
            <a:fld id="{5B5C119D-2EC6-A446-B147-06380D8219F7}" type="datetime1">
              <a:rPr lang="zh-CN" altLang="en-US" smtClean="0"/>
              <a:t>2022/9/12</a:t>
            </a:fld>
            <a:endParaRPr lang="zh-CN" altLang="en-US"/>
          </a:p>
        </p:txBody>
      </p:sp>
      <p:sp>
        <p:nvSpPr>
          <p:cNvPr id="3" name="页脚占位符 2">
            <a:extLst>
              <a:ext uri="{FF2B5EF4-FFF2-40B4-BE49-F238E27FC236}">
                <a16:creationId xmlns:a16="http://schemas.microsoft.com/office/drawing/2014/main" id="{C4616CBF-0215-9040-8F8A-19B5B3C48791}"/>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65E0B2D3-6354-F847-B2FF-B8BF3B5E5BA0}"/>
              </a:ext>
            </a:extLst>
          </p:cNvPr>
          <p:cNvSpPr>
            <a:spLocks noGrp="1"/>
          </p:cNvSpPr>
          <p:nvPr>
            <p:ph type="sldNum" sz="quarter" idx="12"/>
          </p:nvPr>
        </p:nvSpPr>
        <p:spPr/>
        <p:txBody>
          <a:bodyPr/>
          <a:lstStyle/>
          <a:p>
            <a:pPr>
              <a:defRPr/>
            </a:pPr>
            <a:fld id="{40D17142-DB64-8F4B-93F8-F06A7EBAAC5F}" type="slidenum">
              <a:rPr lang="zh-CN" altLang="en-US"/>
              <a:pPr>
                <a:defRPr/>
              </a:pPr>
              <a:t>43</a:t>
            </a:fld>
            <a:endParaRPr lang="zh-CN" altLang="en-US"/>
          </a:p>
        </p:txBody>
      </p:sp>
      <p:pic>
        <p:nvPicPr>
          <p:cNvPr id="5" name="图片 4">
            <a:extLst>
              <a:ext uri="{FF2B5EF4-FFF2-40B4-BE49-F238E27FC236}">
                <a16:creationId xmlns:a16="http://schemas.microsoft.com/office/drawing/2014/main" id="{31D8A0AB-5A7E-474A-B654-56154383B554}"/>
              </a:ext>
            </a:extLst>
          </p:cNvPr>
          <p:cNvPicPr>
            <a:picLocks noChangeAspect="1"/>
          </p:cNvPicPr>
          <p:nvPr/>
        </p:nvPicPr>
        <p:blipFill>
          <a:blip r:embed="rId2"/>
          <a:stretch>
            <a:fillRect/>
          </a:stretch>
        </p:blipFill>
        <p:spPr>
          <a:xfrm>
            <a:off x="330200" y="3640931"/>
            <a:ext cx="8483600" cy="24384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45E558CA-D345-F54F-8116-0E871B206734}"/>
              </a:ext>
            </a:extLst>
          </p:cNvPr>
          <p:cNvSpPr>
            <a:spLocks noGrp="1" noChangeArrowheads="1"/>
          </p:cNvSpPr>
          <p:nvPr>
            <p:ph type="title"/>
          </p:nvPr>
        </p:nvSpPr>
        <p:spPr>
          <a:xfrm>
            <a:off x="628650" y="0"/>
            <a:ext cx="7588250" cy="928688"/>
          </a:xfrm>
        </p:spPr>
        <p:txBody>
          <a:bodyPr/>
          <a:lstStyle/>
          <a:p>
            <a:r>
              <a:rPr lang="zh-CN" altLang="en-US"/>
              <a:t>体系结构模式</a:t>
            </a:r>
            <a:r>
              <a:rPr lang="en-US" altLang="zh-CN"/>
              <a:t>——</a:t>
            </a:r>
            <a:r>
              <a:rPr lang="zh-CN" altLang="en-US"/>
              <a:t>层次化体系结构</a:t>
            </a:r>
          </a:p>
        </p:txBody>
      </p:sp>
      <p:sp>
        <p:nvSpPr>
          <p:cNvPr id="47106" name="Rectangle 3">
            <a:extLst>
              <a:ext uri="{FF2B5EF4-FFF2-40B4-BE49-F238E27FC236}">
                <a16:creationId xmlns:a16="http://schemas.microsoft.com/office/drawing/2014/main" id="{4C55E54E-6684-C640-8C02-676831BF4378}"/>
              </a:ext>
            </a:extLst>
          </p:cNvPr>
          <p:cNvSpPr>
            <a:spLocks noGrp="1" noChangeArrowheads="1"/>
          </p:cNvSpPr>
          <p:nvPr>
            <p:ph idx="1"/>
          </p:nvPr>
        </p:nvSpPr>
        <p:spPr/>
        <p:txBody>
          <a:bodyPr/>
          <a:lstStyle/>
          <a:p>
            <a:r>
              <a:rPr lang="zh-CN" altLang="en-US" dirty="0"/>
              <a:t>层次化 </a:t>
            </a:r>
            <a:r>
              <a:rPr lang="en-US" altLang="zh-CN" dirty="0"/>
              <a:t>Tiered</a:t>
            </a:r>
          </a:p>
          <a:p>
            <a:pPr lvl="1"/>
            <a:r>
              <a:rPr lang="zh-CN" altLang="en-US" dirty="0"/>
              <a:t>与分层体系结构互补，是一项组织给定层功能的技术。</a:t>
            </a:r>
            <a:endParaRPr lang="en-US" altLang="zh-CN" dirty="0"/>
          </a:p>
          <a:p>
            <a:pPr lvl="1"/>
            <a:r>
              <a:rPr lang="zh-CN" altLang="en-US" dirty="0"/>
              <a:t>应用角度理解系统</a:t>
            </a:r>
            <a:endParaRPr lang="en-US" altLang="zh-CN" dirty="0"/>
          </a:p>
          <a:p>
            <a:r>
              <a:rPr lang="zh-CN" altLang="en-US" dirty="0"/>
              <a:t>例子：</a:t>
            </a:r>
            <a:r>
              <a:rPr lang="en-US" altLang="zh-CN" dirty="0"/>
              <a:t>web</a:t>
            </a:r>
            <a:r>
              <a:rPr lang="zh-CN" altLang="en-US" dirty="0"/>
              <a:t> 应用</a:t>
            </a:r>
            <a:endParaRPr lang="en-US" altLang="zh-CN" dirty="0"/>
          </a:p>
        </p:txBody>
      </p:sp>
      <p:sp>
        <p:nvSpPr>
          <p:cNvPr id="2" name="日期占位符 1">
            <a:extLst>
              <a:ext uri="{FF2B5EF4-FFF2-40B4-BE49-F238E27FC236}">
                <a16:creationId xmlns:a16="http://schemas.microsoft.com/office/drawing/2014/main" id="{59562873-8329-2C4A-A9C1-AEA877419BF4}"/>
              </a:ext>
            </a:extLst>
          </p:cNvPr>
          <p:cNvSpPr>
            <a:spLocks noGrp="1"/>
          </p:cNvSpPr>
          <p:nvPr>
            <p:ph type="dt" sz="quarter" idx="10"/>
          </p:nvPr>
        </p:nvSpPr>
        <p:spPr/>
        <p:txBody>
          <a:bodyPr/>
          <a:lstStyle/>
          <a:p>
            <a:pPr>
              <a:defRPr/>
            </a:pPr>
            <a:fld id="{EBBA495D-55CC-B74D-B746-A7BE09D9FAF9}" type="datetime1">
              <a:rPr lang="zh-CN" altLang="en-US" smtClean="0"/>
              <a:t>2022/9/12</a:t>
            </a:fld>
            <a:endParaRPr lang="zh-CN" altLang="en-US"/>
          </a:p>
        </p:txBody>
      </p:sp>
      <p:sp>
        <p:nvSpPr>
          <p:cNvPr id="3" name="页脚占位符 2">
            <a:extLst>
              <a:ext uri="{FF2B5EF4-FFF2-40B4-BE49-F238E27FC236}">
                <a16:creationId xmlns:a16="http://schemas.microsoft.com/office/drawing/2014/main" id="{190EB7C9-56A9-2644-8124-2620F6EC0D49}"/>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B0617EAF-1297-8C43-805A-28B46B654EAE}"/>
              </a:ext>
            </a:extLst>
          </p:cNvPr>
          <p:cNvSpPr>
            <a:spLocks noGrp="1"/>
          </p:cNvSpPr>
          <p:nvPr>
            <p:ph type="sldNum" sz="quarter" idx="12"/>
          </p:nvPr>
        </p:nvSpPr>
        <p:spPr/>
        <p:txBody>
          <a:bodyPr/>
          <a:lstStyle/>
          <a:p>
            <a:pPr>
              <a:defRPr/>
            </a:pPr>
            <a:fld id="{D81D598F-1B8C-E247-A100-53A3CDE089AE}" type="slidenum">
              <a:rPr lang="zh-CN" altLang="en-US"/>
              <a:pPr>
                <a:defRPr/>
              </a:pPr>
              <a:t>44</a:t>
            </a:fld>
            <a:endParaRPr lang="zh-CN" altLang="en-US"/>
          </a:p>
        </p:txBody>
      </p:sp>
      <p:pic>
        <p:nvPicPr>
          <p:cNvPr id="5" name="图片 4">
            <a:extLst>
              <a:ext uri="{FF2B5EF4-FFF2-40B4-BE49-F238E27FC236}">
                <a16:creationId xmlns:a16="http://schemas.microsoft.com/office/drawing/2014/main" id="{81C52DB8-F5E9-DE49-A2A6-56CAEECF190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995936" y="2353082"/>
            <a:ext cx="3816424" cy="379678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50EFFA18-213F-0542-B908-76B8C9DAAE4C}"/>
              </a:ext>
            </a:extLst>
          </p:cNvPr>
          <p:cNvSpPr>
            <a:spLocks noGrp="1" noChangeArrowheads="1"/>
          </p:cNvSpPr>
          <p:nvPr>
            <p:ph type="title"/>
          </p:nvPr>
        </p:nvSpPr>
        <p:spPr>
          <a:xfrm>
            <a:off x="628650" y="0"/>
            <a:ext cx="7588250" cy="928688"/>
          </a:xfrm>
        </p:spPr>
        <p:txBody>
          <a:bodyPr/>
          <a:lstStyle/>
          <a:p>
            <a:r>
              <a:rPr lang="zh-CN" altLang="en-US"/>
              <a:t>体系结构模式</a:t>
            </a:r>
            <a:r>
              <a:rPr lang="en-US" altLang="zh-CN"/>
              <a:t>——</a:t>
            </a:r>
            <a:r>
              <a:rPr lang="zh-CN" altLang="en-US"/>
              <a:t>瘦客户</a:t>
            </a:r>
          </a:p>
        </p:txBody>
      </p:sp>
      <p:sp>
        <p:nvSpPr>
          <p:cNvPr id="49154" name="Rectangle 3">
            <a:extLst>
              <a:ext uri="{FF2B5EF4-FFF2-40B4-BE49-F238E27FC236}">
                <a16:creationId xmlns:a16="http://schemas.microsoft.com/office/drawing/2014/main" id="{64A65D68-39C3-B74C-ACCC-EC044D2235AD}"/>
              </a:ext>
            </a:extLst>
          </p:cNvPr>
          <p:cNvSpPr>
            <a:spLocks noGrp="1" noChangeArrowheads="1"/>
          </p:cNvSpPr>
          <p:nvPr>
            <p:ph idx="1"/>
          </p:nvPr>
        </p:nvSpPr>
        <p:spPr/>
        <p:txBody>
          <a:bodyPr/>
          <a:lstStyle/>
          <a:p>
            <a:r>
              <a:rPr lang="zh-CN" altLang="en-US" dirty="0"/>
              <a:t>本地只是一个 </a:t>
            </a:r>
            <a:r>
              <a:rPr lang="en-US" altLang="zh-CN" dirty="0"/>
              <a:t>GUI</a:t>
            </a:r>
            <a:r>
              <a:rPr lang="zh-CN" altLang="en-US" dirty="0"/>
              <a:t>，应用程序在远程计算机上执行。早期的大型机就有哑终端的概念，只不过那时大型机和哑终端在一个机房。现在可以是通过网络访问服务器。</a:t>
            </a:r>
            <a:endParaRPr lang="en-US" altLang="zh-CN" dirty="0"/>
          </a:p>
          <a:p>
            <a:pPr lvl="1"/>
            <a:r>
              <a:rPr lang="en-US" altLang="zh-CN" dirty="0" err="1"/>
              <a:t>Eg</a:t>
            </a:r>
            <a:r>
              <a:rPr lang="en-US" altLang="zh-CN" dirty="0"/>
              <a:t>,</a:t>
            </a:r>
            <a:r>
              <a:rPr lang="zh-CN" altLang="en-US" dirty="0"/>
              <a:t> </a:t>
            </a:r>
            <a:r>
              <a:rPr lang="en-US" altLang="zh-CN" dirty="0"/>
              <a:t>VNC,</a:t>
            </a:r>
            <a:r>
              <a:rPr lang="zh-CN" altLang="en-US" dirty="0"/>
              <a:t> </a:t>
            </a:r>
            <a:r>
              <a:rPr lang="en-US" altLang="zh-CN" dirty="0"/>
              <a:t>Remote</a:t>
            </a:r>
            <a:r>
              <a:rPr lang="zh-CN" altLang="en-US" dirty="0"/>
              <a:t> </a:t>
            </a:r>
            <a:r>
              <a:rPr lang="en-US" altLang="zh-CN" dirty="0"/>
              <a:t>Desktop</a:t>
            </a:r>
            <a:endParaRPr lang="zh-CN" altLang="en-US" dirty="0"/>
          </a:p>
        </p:txBody>
      </p:sp>
      <p:sp>
        <p:nvSpPr>
          <p:cNvPr id="2" name="日期占位符 1">
            <a:extLst>
              <a:ext uri="{FF2B5EF4-FFF2-40B4-BE49-F238E27FC236}">
                <a16:creationId xmlns:a16="http://schemas.microsoft.com/office/drawing/2014/main" id="{17B821E7-68D0-3140-9D3C-59D006862B7A}"/>
              </a:ext>
            </a:extLst>
          </p:cNvPr>
          <p:cNvSpPr>
            <a:spLocks noGrp="1"/>
          </p:cNvSpPr>
          <p:nvPr>
            <p:ph type="dt" sz="quarter" idx="10"/>
          </p:nvPr>
        </p:nvSpPr>
        <p:spPr/>
        <p:txBody>
          <a:bodyPr/>
          <a:lstStyle/>
          <a:p>
            <a:pPr>
              <a:defRPr/>
            </a:pPr>
            <a:fld id="{FE769D2A-36CD-9949-AEB7-95CADEB00C1A}" type="datetime1">
              <a:rPr lang="zh-CN" altLang="en-US" smtClean="0"/>
              <a:t>2022/9/12</a:t>
            </a:fld>
            <a:endParaRPr lang="zh-CN" altLang="en-US"/>
          </a:p>
        </p:txBody>
      </p:sp>
      <p:sp>
        <p:nvSpPr>
          <p:cNvPr id="3" name="页脚占位符 2">
            <a:extLst>
              <a:ext uri="{FF2B5EF4-FFF2-40B4-BE49-F238E27FC236}">
                <a16:creationId xmlns:a16="http://schemas.microsoft.com/office/drawing/2014/main" id="{B67C899C-4668-664A-8B59-FBC25E3DCB39}"/>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507658EB-D556-EE4C-8563-14E9A76229DF}"/>
              </a:ext>
            </a:extLst>
          </p:cNvPr>
          <p:cNvSpPr>
            <a:spLocks noGrp="1"/>
          </p:cNvSpPr>
          <p:nvPr>
            <p:ph type="sldNum" sz="quarter" idx="12"/>
          </p:nvPr>
        </p:nvSpPr>
        <p:spPr/>
        <p:txBody>
          <a:bodyPr/>
          <a:lstStyle/>
          <a:p>
            <a:pPr>
              <a:defRPr/>
            </a:pPr>
            <a:fld id="{28E4DAFC-5CE4-1147-8806-842291F05393}" type="slidenum">
              <a:rPr lang="zh-CN" altLang="en-US"/>
              <a:pPr>
                <a:defRPr/>
              </a:pPr>
              <a:t>45</a:t>
            </a:fld>
            <a:endParaRPr lang="zh-CN" altLang="en-US"/>
          </a:p>
        </p:txBody>
      </p:sp>
      <p:grpSp>
        <p:nvGrpSpPr>
          <p:cNvPr id="49158" name="Group 4">
            <a:extLst>
              <a:ext uri="{FF2B5EF4-FFF2-40B4-BE49-F238E27FC236}">
                <a16:creationId xmlns:a16="http://schemas.microsoft.com/office/drawing/2014/main" id="{D0622806-9068-0D4A-9F49-7494F0F15BBB}"/>
              </a:ext>
            </a:extLst>
          </p:cNvPr>
          <p:cNvGrpSpPr>
            <a:grpSpLocks/>
          </p:cNvGrpSpPr>
          <p:nvPr/>
        </p:nvGrpSpPr>
        <p:grpSpPr bwMode="auto">
          <a:xfrm>
            <a:off x="405606" y="3068960"/>
            <a:ext cx="8034338" cy="2389187"/>
            <a:chOff x="296" y="1354"/>
            <a:chExt cx="5061" cy="1505"/>
          </a:xfrm>
        </p:grpSpPr>
        <p:sp>
          <p:nvSpPr>
            <p:cNvPr id="49159" name="Rectangle 5">
              <a:extLst>
                <a:ext uri="{FF2B5EF4-FFF2-40B4-BE49-F238E27FC236}">
                  <a16:creationId xmlns:a16="http://schemas.microsoft.com/office/drawing/2014/main" id="{B846D5AF-7F44-714C-98E9-F159E251A71F}"/>
                </a:ext>
              </a:extLst>
            </p:cNvPr>
            <p:cNvSpPr>
              <a:spLocks noChangeArrowheads="1"/>
            </p:cNvSpPr>
            <p:nvPr/>
          </p:nvSpPr>
          <p:spPr bwMode="auto">
            <a:xfrm>
              <a:off x="614" y="1805"/>
              <a:ext cx="1156" cy="812"/>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9160" name="Rectangle 6">
              <a:extLst>
                <a:ext uri="{FF2B5EF4-FFF2-40B4-BE49-F238E27FC236}">
                  <a16:creationId xmlns:a16="http://schemas.microsoft.com/office/drawing/2014/main" id="{0CAA24CB-BA8D-464D-A8FF-A0A628B2C7F7}"/>
                </a:ext>
              </a:extLst>
            </p:cNvPr>
            <p:cNvSpPr>
              <a:spLocks noChangeArrowheads="1"/>
            </p:cNvSpPr>
            <p:nvPr/>
          </p:nvSpPr>
          <p:spPr bwMode="auto">
            <a:xfrm>
              <a:off x="614" y="1805"/>
              <a:ext cx="1176" cy="834"/>
            </a:xfrm>
            <a:prstGeom prst="rect">
              <a:avLst/>
            </a:prstGeom>
            <a:noFill/>
            <a:ln w="50800">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9161" name="Rectangle 7">
              <a:extLst>
                <a:ext uri="{FF2B5EF4-FFF2-40B4-BE49-F238E27FC236}">
                  <a16:creationId xmlns:a16="http://schemas.microsoft.com/office/drawing/2014/main" id="{65ECBB22-6DEF-4E4A-9597-FCF2320B140E}"/>
                </a:ext>
              </a:extLst>
            </p:cNvPr>
            <p:cNvSpPr>
              <a:spLocks noChangeArrowheads="1"/>
            </p:cNvSpPr>
            <p:nvPr/>
          </p:nvSpPr>
          <p:spPr bwMode="auto">
            <a:xfrm>
              <a:off x="3736" y="1608"/>
              <a:ext cx="1600" cy="1229"/>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9162" name="Rectangle 8">
              <a:extLst>
                <a:ext uri="{FF2B5EF4-FFF2-40B4-BE49-F238E27FC236}">
                  <a16:creationId xmlns:a16="http://schemas.microsoft.com/office/drawing/2014/main" id="{3BFF61BF-E32C-D845-8C7B-D65A73C8117E}"/>
                </a:ext>
              </a:extLst>
            </p:cNvPr>
            <p:cNvSpPr>
              <a:spLocks noChangeArrowheads="1"/>
            </p:cNvSpPr>
            <p:nvPr/>
          </p:nvSpPr>
          <p:spPr bwMode="auto">
            <a:xfrm>
              <a:off x="3736" y="1608"/>
              <a:ext cx="1621" cy="1251"/>
            </a:xfrm>
            <a:prstGeom prst="rect">
              <a:avLst/>
            </a:prstGeom>
            <a:noFill/>
            <a:ln w="50800">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9163" name="Oval 9">
              <a:extLst>
                <a:ext uri="{FF2B5EF4-FFF2-40B4-BE49-F238E27FC236}">
                  <a16:creationId xmlns:a16="http://schemas.microsoft.com/office/drawing/2014/main" id="{69A5EE44-C66A-3C4D-A5CE-099DED2DADB5}"/>
                </a:ext>
              </a:extLst>
            </p:cNvPr>
            <p:cNvSpPr>
              <a:spLocks noChangeArrowheads="1"/>
            </p:cNvSpPr>
            <p:nvPr/>
          </p:nvSpPr>
          <p:spPr bwMode="auto">
            <a:xfrm>
              <a:off x="715" y="1981"/>
              <a:ext cx="953" cy="549"/>
            </a:xfrm>
            <a:prstGeom prst="ellipse">
              <a:avLst/>
            </a:prstGeom>
            <a:solidFill>
              <a:srgbClr val="FFFFFF"/>
            </a:solidFill>
            <a:ln w="50800">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9164" name="Rectangle 10">
              <a:extLst>
                <a:ext uri="{FF2B5EF4-FFF2-40B4-BE49-F238E27FC236}">
                  <a16:creationId xmlns:a16="http://schemas.microsoft.com/office/drawing/2014/main" id="{1BAADC1D-F164-3243-AB31-0376B2421F0F}"/>
                </a:ext>
              </a:extLst>
            </p:cNvPr>
            <p:cNvSpPr>
              <a:spLocks noChangeArrowheads="1"/>
            </p:cNvSpPr>
            <p:nvPr/>
          </p:nvSpPr>
          <p:spPr bwMode="auto">
            <a:xfrm>
              <a:off x="1046" y="2079"/>
              <a:ext cx="343"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2200">
                  <a:solidFill>
                    <a:srgbClr val="000000"/>
                  </a:solidFill>
                  <a:latin typeface="Arial" panose="020B0604020202020204" pitchFamily="34" charset="0"/>
                </a:rPr>
                <a:t>Thin</a:t>
              </a:r>
              <a:endParaRPr lang="en-GB" altLang="zh-CN">
                <a:latin typeface="Times" pitchFamily="2" charset="0"/>
              </a:endParaRPr>
            </a:p>
          </p:txBody>
        </p:sp>
        <p:sp>
          <p:nvSpPr>
            <p:cNvPr id="49165" name="Rectangle 11">
              <a:extLst>
                <a:ext uri="{FF2B5EF4-FFF2-40B4-BE49-F238E27FC236}">
                  <a16:creationId xmlns:a16="http://schemas.microsoft.com/office/drawing/2014/main" id="{B6FF037B-9E36-D548-BB42-F55C5CAE93FF}"/>
                </a:ext>
              </a:extLst>
            </p:cNvPr>
            <p:cNvSpPr>
              <a:spLocks noChangeArrowheads="1"/>
            </p:cNvSpPr>
            <p:nvPr/>
          </p:nvSpPr>
          <p:spPr bwMode="auto">
            <a:xfrm>
              <a:off x="1001" y="2276"/>
              <a:ext cx="45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2200" dirty="0">
                  <a:solidFill>
                    <a:srgbClr val="000000"/>
                  </a:solidFill>
                  <a:latin typeface="Arial" panose="020B0604020202020204" pitchFamily="34" charset="0"/>
                </a:rPr>
                <a:t>Client</a:t>
              </a:r>
              <a:endParaRPr lang="en-GB" altLang="zh-CN" dirty="0">
                <a:latin typeface="Times" pitchFamily="2" charset="0"/>
              </a:endParaRPr>
            </a:p>
          </p:txBody>
        </p:sp>
        <p:sp>
          <p:nvSpPr>
            <p:cNvPr id="49166" name="Oval 12">
              <a:extLst>
                <a:ext uri="{FF2B5EF4-FFF2-40B4-BE49-F238E27FC236}">
                  <a16:creationId xmlns:a16="http://schemas.microsoft.com/office/drawing/2014/main" id="{0954112D-5312-614A-8CF7-617333B9FFC8}"/>
                </a:ext>
              </a:extLst>
            </p:cNvPr>
            <p:cNvSpPr>
              <a:spLocks noChangeArrowheads="1"/>
            </p:cNvSpPr>
            <p:nvPr/>
          </p:nvSpPr>
          <p:spPr bwMode="auto">
            <a:xfrm>
              <a:off x="4019" y="1937"/>
              <a:ext cx="1034" cy="571"/>
            </a:xfrm>
            <a:prstGeom prst="ellipse">
              <a:avLst/>
            </a:prstGeom>
            <a:solidFill>
              <a:srgbClr val="FFFFFF"/>
            </a:solidFill>
            <a:ln w="50800">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9167" name="Rectangle 13">
              <a:extLst>
                <a:ext uri="{FF2B5EF4-FFF2-40B4-BE49-F238E27FC236}">
                  <a16:creationId xmlns:a16="http://schemas.microsoft.com/office/drawing/2014/main" id="{85533F65-1BC2-3644-8B6F-59C8BC3DBD95}"/>
                </a:ext>
              </a:extLst>
            </p:cNvPr>
            <p:cNvSpPr>
              <a:spLocks noChangeArrowheads="1"/>
            </p:cNvSpPr>
            <p:nvPr/>
          </p:nvSpPr>
          <p:spPr bwMode="auto">
            <a:xfrm>
              <a:off x="4161" y="2035"/>
              <a:ext cx="861"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2200">
                  <a:solidFill>
                    <a:srgbClr val="000000"/>
                  </a:solidFill>
                  <a:latin typeface="Arial" panose="020B0604020202020204" pitchFamily="34" charset="0"/>
                </a:rPr>
                <a:t>Application</a:t>
              </a:r>
              <a:endParaRPr lang="en-GB" altLang="zh-CN">
                <a:latin typeface="Times" pitchFamily="2" charset="0"/>
              </a:endParaRPr>
            </a:p>
          </p:txBody>
        </p:sp>
        <p:sp>
          <p:nvSpPr>
            <p:cNvPr id="49168" name="Rectangle 14">
              <a:extLst>
                <a:ext uri="{FF2B5EF4-FFF2-40B4-BE49-F238E27FC236}">
                  <a16:creationId xmlns:a16="http://schemas.microsoft.com/office/drawing/2014/main" id="{7EEA2AF0-CF4A-9A43-A17C-8D14DF3D49E7}"/>
                </a:ext>
              </a:extLst>
            </p:cNvPr>
            <p:cNvSpPr>
              <a:spLocks noChangeArrowheads="1"/>
            </p:cNvSpPr>
            <p:nvPr/>
          </p:nvSpPr>
          <p:spPr bwMode="auto">
            <a:xfrm>
              <a:off x="4273" y="2232"/>
              <a:ext cx="636"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2200">
                  <a:solidFill>
                    <a:srgbClr val="000000"/>
                  </a:solidFill>
                  <a:latin typeface="Arial" panose="020B0604020202020204" pitchFamily="34" charset="0"/>
                </a:rPr>
                <a:t>Process</a:t>
              </a:r>
              <a:endParaRPr lang="en-GB" altLang="zh-CN">
                <a:latin typeface="Times" pitchFamily="2" charset="0"/>
              </a:endParaRPr>
            </a:p>
          </p:txBody>
        </p:sp>
        <p:sp>
          <p:nvSpPr>
            <p:cNvPr id="49169" name="Rectangle 15">
              <a:extLst>
                <a:ext uri="{FF2B5EF4-FFF2-40B4-BE49-F238E27FC236}">
                  <a16:creationId xmlns:a16="http://schemas.microsoft.com/office/drawing/2014/main" id="{FC9F42E9-A323-6B47-9D11-7E18670698E5}"/>
                </a:ext>
              </a:extLst>
            </p:cNvPr>
            <p:cNvSpPr>
              <a:spLocks noChangeArrowheads="1"/>
            </p:cNvSpPr>
            <p:nvPr/>
          </p:nvSpPr>
          <p:spPr bwMode="auto">
            <a:xfrm>
              <a:off x="296" y="1508"/>
              <a:ext cx="192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2200">
                  <a:solidFill>
                    <a:srgbClr val="000000"/>
                  </a:solidFill>
                  <a:latin typeface="Arial" panose="020B0604020202020204" pitchFamily="34" charset="0"/>
                </a:rPr>
                <a:t>Network computer or PC</a:t>
              </a:r>
              <a:endParaRPr lang="en-GB" altLang="zh-CN">
                <a:latin typeface="Times" pitchFamily="2" charset="0"/>
              </a:endParaRPr>
            </a:p>
          </p:txBody>
        </p:sp>
        <p:sp>
          <p:nvSpPr>
            <p:cNvPr id="49170" name="Rectangle 16">
              <a:extLst>
                <a:ext uri="{FF2B5EF4-FFF2-40B4-BE49-F238E27FC236}">
                  <a16:creationId xmlns:a16="http://schemas.microsoft.com/office/drawing/2014/main" id="{D99B0EDA-BA1E-F448-9513-DBF5E86B88E4}"/>
                </a:ext>
              </a:extLst>
            </p:cNvPr>
            <p:cNvSpPr>
              <a:spLocks noChangeArrowheads="1"/>
            </p:cNvSpPr>
            <p:nvPr/>
          </p:nvSpPr>
          <p:spPr bwMode="auto">
            <a:xfrm>
              <a:off x="3966" y="1354"/>
              <a:ext cx="125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2200">
                  <a:solidFill>
                    <a:srgbClr val="000000"/>
                  </a:solidFill>
                  <a:latin typeface="Arial" panose="020B0604020202020204" pitchFamily="34" charset="0"/>
                </a:rPr>
                <a:t>Compute server</a:t>
              </a:r>
              <a:endParaRPr lang="en-GB" altLang="zh-CN">
                <a:latin typeface="Times" pitchFamily="2" charset="0"/>
              </a:endParaRPr>
            </a:p>
          </p:txBody>
        </p:sp>
        <p:sp>
          <p:nvSpPr>
            <p:cNvPr id="49171" name="Freeform 17">
              <a:extLst>
                <a:ext uri="{FF2B5EF4-FFF2-40B4-BE49-F238E27FC236}">
                  <a16:creationId xmlns:a16="http://schemas.microsoft.com/office/drawing/2014/main" id="{5635B4DA-0D11-6C48-B674-D5A16FD83185}"/>
                </a:ext>
              </a:extLst>
            </p:cNvPr>
            <p:cNvSpPr>
              <a:spLocks/>
            </p:cNvSpPr>
            <p:nvPr/>
          </p:nvSpPr>
          <p:spPr bwMode="auto">
            <a:xfrm>
              <a:off x="1668" y="2200"/>
              <a:ext cx="243" cy="66"/>
            </a:xfrm>
            <a:custGeom>
              <a:avLst/>
              <a:gdLst>
                <a:gd name="T0" fmla="*/ 0 w 263"/>
                <a:gd name="T1" fmla="*/ 22 h 66"/>
                <a:gd name="T2" fmla="*/ 20 w 263"/>
                <a:gd name="T3" fmla="*/ 0 h 66"/>
                <a:gd name="T4" fmla="*/ 54 w 263"/>
                <a:gd name="T5" fmla="*/ 22 h 66"/>
                <a:gd name="T6" fmla="*/ 67 w 263"/>
                <a:gd name="T7" fmla="*/ 44 h 66"/>
                <a:gd name="T8" fmla="*/ 80 w 263"/>
                <a:gd name="T9" fmla="*/ 66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3" h="66">
                  <a:moveTo>
                    <a:pt x="0" y="22"/>
                  </a:moveTo>
                  <a:lnTo>
                    <a:pt x="66" y="0"/>
                  </a:lnTo>
                  <a:lnTo>
                    <a:pt x="176" y="22"/>
                  </a:lnTo>
                  <a:lnTo>
                    <a:pt x="220" y="44"/>
                  </a:lnTo>
                  <a:lnTo>
                    <a:pt x="263" y="66"/>
                  </a:lnTo>
                </a:path>
              </a:pathLst>
            </a:custGeom>
            <a:noFill/>
            <a:ln w="508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72" name="Freeform 18">
              <a:extLst>
                <a:ext uri="{FF2B5EF4-FFF2-40B4-BE49-F238E27FC236}">
                  <a16:creationId xmlns:a16="http://schemas.microsoft.com/office/drawing/2014/main" id="{40054862-5E11-0D47-AC7D-4C1ED23F7EBA}"/>
                </a:ext>
              </a:extLst>
            </p:cNvPr>
            <p:cNvSpPr>
              <a:spLocks/>
            </p:cNvSpPr>
            <p:nvPr/>
          </p:nvSpPr>
          <p:spPr bwMode="auto">
            <a:xfrm>
              <a:off x="3431" y="2200"/>
              <a:ext cx="608" cy="22"/>
            </a:xfrm>
            <a:custGeom>
              <a:avLst/>
              <a:gdLst>
                <a:gd name="T0" fmla="*/ 197 w 659"/>
                <a:gd name="T1" fmla="*/ 0 h 22"/>
                <a:gd name="T2" fmla="*/ 158 w 659"/>
                <a:gd name="T3" fmla="*/ 22 h 22"/>
                <a:gd name="T4" fmla="*/ 85 w 659"/>
                <a:gd name="T5" fmla="*/ 22 h 22"/>
                <a:gd name="T6" fmla="*/ 33 w 659"/>
                <a:gd name="T7" fmla="*/ 22 h 22"/>
                <a:gd name="T8" fmla="*/ 0 w 659"/>
                <a:gd name="T9" fmla="*/ 22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9" h="22">
                  <a:moveTo>
                    <a:pt x="659" y="0"/>
                  </a:moveTo>
                  <a:lnTo>
                    <a:pt x="527" y="22"/>
                  </a:lnTo>
                  <a:lnTo>
                    <a:pt x="286" y="22"/>
                  </a:lnTo>
                  <a:lnTo>
                    <a:pt x="110" y="22"/>
                  </a:lnTo>
                  <a:lnTo>
                    <a:pt x="0" y="22"/>
                  </a:lnTo>
                </a:path>
              </a:pathLst>
            </a:custGeom>
            <a:noFill/>
            <a:ln w="508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73" name="Freeform 19">
              <a:extLst>
                <a:ext uri="{FF2B5EF4-FFF2-40B4-BE49-F238E27FC236}">
                  <a16:creationId xmlns:a16="http://schemas.microsoft.com/office/drawing/2014/main" id="{6A76D90E-DF45-5142-AAC8-BC96E536564A}"/>
                </a:ext>
              </a:extLst>
            </p:cNvPr>
            <p:cNvSpPr>
              <a:spLocks/>
            </p:cNvSpPr>
            <p:nvPr/>
          </p:nvSpPr>
          <p:spPr bwMode="auto">
            <a:xfrm>
              <a:off x="1890" y="1805"/>
              <a:ext cx="1643" cy="725"/>
            </a:xfrm>
            <a:custGeom>
              <a:avLst/>
              <a:gdLst>
                <a:gd name="T0" fmla="*/ 14 w 1779"/>
                <a:gd name="T1" fmla="*/ 176 h 725"/>
                <a:gd name="T2" fmla="*/ 20 w 1779"/>
                <a:gd name="T3" fmla="*/ 132 h 725"/>
                <a:gd name="T4" fmla="*/ 53 w 1779"/>
                <a:gd name="T5" fmla="*/ 66 h 725"/>
                <a:gd name="T6" fmla="*/ 86 w 1779"/>
                <a:gd name="T7" fmla="*/ 44 h 725"/>
                <a:gd name="T8" fmla="*/ 107 w 1779"/>
                <a:gd name="T9" fmla="*/ 44 h 725"/>
                <a:gd name="T10" fmla="*/ 119 w 1779"/>
                <a:gd name="T11" fmla="*/ 22 h 725"/>
                <a:gd name="T12" fmla="*/ 161 w 1779"/>
                <a:gd name="T13" fmla="*/ 44 h 725"/>
                <a:gd name="T14" fmla="*/ 199 w 1779"/>
                <a:gd name="T15" fmla="*/ 66 h 725"/>
                <a:gd name="T16" fmla="*/ 240 w 1779"/>
                <a:gd name="T17" fmla="*/ 66 h 725"/>
                <a:gd name="T18" fmla="*/ 281 w 1779"/>
                <a:gd name="T19" fmla="*/ 66 h 725"/>
                <a:gd name="T20" fmla="*/ 307 w 1779"/>
                <a:gd name="T21" fmla="*/ 44 h 725"/>
                <a:gd name="T22" fmla="*/ 327 w 1779"/>
                <a:gd name="T23" fmla="*/ 22 h 725"/>
                <a:gd name="T24" fmla="*/ 354 w 1779"/>
                <a:gd name="T25" fmla="*/ 0 h 725"/>
                <a:gd name="T26" fmla="*/ 386 w 1779"/>
                <a:gd name="T27" fmla="*/ 0 h 725"/>
                <a:gd name="T28" fmla="*/ 413 w 1779"/>
                <a:gd name="T29" fmla="*/ 0 h 725"/>
                <a:gd name="T30" fmla="*/ 433 w 1779"/>
                <a:gd name="T31" fmla="*/ 22 h 725"/>
                <a:gd name="T32" fmla="*/ 446 w 1779"/>
                <a:gd name="T33" fmla="*/ 44 h 725"/>
                <a:gd name="T34" fmla="*/ 473 w 1779"/>
                <a:gd name="T35" fmla="*/ 66 h 725"/>
                <a:gd name="T36" fmla="*/ 500 w 1779"/>
                <a:gd name="T37" fmla="*/ 132 h 725"/>
                <a:gd name="T38" fmla="*/ 532 w 1779"/>
                <a:gd name="T39" fmla="*/ 220 h 725"/>
                <a:gd name="T40" fmla="*/ 540 w 1779"/>
                <a:gd name="T41" fmla="*/ 351 h 725"/>
                <a:gd name="T42" fmla="*/ 540 w 1779"/>
                <a:gd name="T43" fmla="*/ 439 h 725"/>
                <a:gd name="T44" fmla="*/ 532 w 1779"/>
                <a:gd name="T45" fmla="*/ 505 h 725"/>
                <a:gd name="T46" fmla="*/ 520 w 1779"/>
                <a:gd name="T47" fmla="*/ 637 h 725"/>
                <a:gd name="T48" fmla="*/ 493 w 1779"/>
                <a:gd name="T49" fmla="*/ 681 h 725"/>
                <a:gd name="T50" fmla="*/ 453 w 1779"/>
                <a:gd name="T51" fmla="*/ 725 h 725"/>
                <a:gd name="T52" fmla="*/ 413 w 1779"/>
                <a:gd name="T53" fmla="*/ 703 h 725"/>
                <a:gd name="T54" fmla="*/ 374 w 1779"/>
                <a:gd name="T55" fmla="*/ 681 h 725"/>
                <a:gd name="T56" fmla="*/ 340 w 1779"/>
                <a:gd name="T57" fmla="*/ 681 h 725"/>
                <a:gd name="T58" fmla="*/ 307 w 1779"/>
                <a:gd name="T59" fmla="*/ 659 h 725"/>
                <a:gd name="T60" fmla="*/ 266 w 1779"/>
                <a:gd name="T61" fmla="*/ 659 h 725"/>
                <a:gd name="T62" fmla="*/ 233 w 1779"/>
                <a:gd name="T63" fmla="*/ 659 h 725"/>
                <a:gd name="T64" fmla="*/ 206 w 1779"/>
                <a:gd name="T65" fmla="*/ 681 h 725"/>
                <a:gd name="T66" fmla="*/ 180 w 1779"/>
                <a:gd name="T67" fmla="*/ 681 h 725"/>
                <a:gd name="T68" fmla="*/ 153 w 1779"/>
                <a:gd name="T69" fmla="*/ 681 h 725"/>
                <a:gd name="T70" fmla="*/ 128 w 1779"/>
                <a:gd name="T71" fmla="*/ 703 h 725"/>
                <a:gd name="T72" fmla="*/ 101 w 1779"/>
                <a:gd name="T73" fmla="*/ 703 h 725"/>
                <a:gd name="T74" fmla="*/ 79 w 1779"/>
                <a:gd name="T75" fmla="*/ 703 h 725"/>
                <a:gd name="T76" fmla="*/ 61 w 1779"/>
                <a:gd name="T77" fmla="*/ 681 h 725"/>
                <a:gd name="T78" fmla="*/ 46 w 1779"/>
                <a:gd name="T79" fmla="*/ 659 h 725"/>
                <a:gd name="T80" fmla="*/ 40 w 1779"/>
                <a:gd name="T81" fmla="*/ 637 h 725"/>
                <a:gd name="T82" fmla="*/ 33 w 1779"/>
                <a:gd name="T83" fmla="*/ 615 h 725"/>
                <a:gd name="T84" fmla="*/ 20 w 1779"/>
                <a:gd name="T85" fmla="*/ 571 h 725"/>
                <a:gd name="T86" fmla="*/ 6 w 1779"/>
                <a:gd name="T87" fmla="*/ 483 h 725"/>
                <a:gd name="T88" fmla="*/ 0 w 1779"/>
                <a:gd name="T89" fmla="*/ 417 h 725"/>
                <a:gd name="T90" fmla="*/ 0 w 1779"/>
                <a:gd name="T91" fmla="*/ 351 h 725"/>
                <a:gd name="T92" fmla="*/ 0 w 1779"/>
                <a:gd name="T93" fmla="*/ 286 h 725"/>
                <a:gd name="T94" fmla="*/ 6 w 1779"/>
                <a:gd name="T95" fmla="*/ 220 h 725"/>
                <a:gd name="T96" fmla="*/ 14 w 1779"/>
                <a:gd name="T97" fmla="*/ 176 h 725"/>
                <a:gd name="T98" fmla="*/ 14 w 1779"/>
                <a:gd name="T99" fmla="*/ 176 h 7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779" h="725">
                  <a:moveTo>
                    <a:pt x="44" y="176"/>
                  </a:moveTo>
                  <a:lnTo>
                    <a:pt x="66" y="132"/>
                  </a:lnTo>
                  <a:lnTo>
                    <a:pt x="176" y="66"/>
                  </a:lnTo>
                  <a:lnTo>
                    <a:pt x="286" y="44"/>
                  </a:lnTo>
                  <a:lnTo>
                    <a:pt x="352" y="44"/>
                  </a:lnTo>
                  <a:lnTo>
                    <a:pt x="396" y="22"/>
                  </a:lnTo>
                  <a:lnTo>
                    <a:pt x="527" y="44"/>
                  </a:lnTo>
                  <a:lnTo>
                    <a:pt x="659" y="66"/>
                  </a:lnTo>
                  <a:lnTo>
                    <a:pt x="791" y="66"/>
                  </a:lnTo>
                  <a:lnTo>
                    <a:pt x="923" y="66"/>
                  </a:lnTo>
                  <a:lnTo>
                    <a:pt x="1010" y="44"/>
                  </a:lnTo>
                  <a:lnTo>
                    <a:pt x="1076" y="22"/>
                  </a:lnTo>
                  <a:lnTo>
                    <a:pt x="1164" y="0"/>
                  </a:lnTo>
                  <a:lnTo>
                    <a:pt x="1274" y="0"/>
                  </a:lnTo>
                  <a:lnTo>
                    <a:pt x="1362" y="0"/>
                  </a:lnTo>
                  <a:lnTo>
                    <a:pt x="1428" y="22"/>
                  </a:lnTo>
                  <a:lnTo>
                    <a:pt x="1472" y="44"/>
                  </a:lnTo>
                  <a:lnTo>
                    <a:pt x="1559" y="66"/>
                  </a:lnTo>
                  <a:lnTo>
                    <a:pt x="1647" y="132"/>
                  </a:lnTo>
                  <a:lnTo>
                    <a:pt x="1757" y="220"/>
                  </a:lnTo>
                  <a:lnTo>
                    <a:pt x="1779" y="351"/>
                  </a:lnTo>
                  <a:lnTo>
                    <a:pt x="1779" y="439"/>
                  </a:lnTo>
                  <a:lnTo>
                    <a:pt x="1757" y="505"/>
                  </a:lnTo>
                  <a:lnTo>
                    <a:pt x="1713" y="637"/>
                  </a:lnTo>
                  <a:lnTo>
                    <a:pt x="1625" y="681"/>
                  </a:lnTo>
                  <a:lnTo>
                    <a:pt x="1494" y="725"/>
                  </a:lnTo>
                  <a:lnTo>
                    <a:pt x="1362" y="703"/>
                  </a:lnTo>
                  <a:lnTo>
                    <a:pt x="1230" y="681"/>
                  </a:lnTo>
                  <a:lnTo>
                    <a:pt x="1120" y="681"/>
                  </a:lnTo>
                  <a:lnTo>
                    <a:pt x="1010" y="659"/>
                  </a:lnTo>
                  <a:lnTo>
                    <a:pt x="879" y="659"/>
                  </a:lnTo>
                  <a:lnTo>
                    <a:pt x="769" y="659"/>
                  </a:lnTo>
                  <a:lnTo>
                    <a:pt x="681" y="681"/>
                  </a:lnTo>
                  <a:lnTo>
                    <a:pt x="593" y="681"/>
                  </a:lnTo>
                  <a:lnTo>
                    <a:pt x="505" y="681"/>
                  </a:lnTo>
                  <a:lnTo>
                    <a:pt x="418" y="703"/>
                  </a:lnTo>
                  <a:lnTo>
                    <a:pt x="330" y="703"/>
                  </a:lnTo>
                  <a:lnTo>
                    <a:pt x="264" y="703"/>
                  </a:lnTo>
                  <a:lnTo>
                    <a:pt x="198" y="681"/>
                  </a:lnTo>
                  <a:lnTo>
                    <a:pt x="154" y="659"/>
                  </a:lnTo>
                  <a:lnTo>
                    <a:pt x="132" y="637"/>
                  </a:lnTo>
                  <a:lnTo>
                    <a:pt x="110" y="615"/>
                  </a:lnTo>
                  <a:lnTo>
                    <a:pt x="66" y="571"/>
                  </a:lnTo>
                  <a:lnTo>
                    <a:pt x="22" y="483"/>
                  </a:lnTo>
                  <a:lnTo>
                    <a:pt x="0" y="417"/>
                  </a:lnTo>
                  <a:lnTo>
                    <a:pt x="0" y="351"/>
                  </a:lnTo>
                  <a:lnTo>
                    <a:pt x="0" y="286"/>
                  </a:lnTo>
                  <a:lnTo>
                    <a:pt x="22" y="220"/>
                  </a:lnTo>
                  <a:lnTo>
                    <a:pt x="44" y="176"/>
                  </a:lnTo>
                  <a:close/>
                </a:path>
              </a:pathLst>
            </a:custGeom>
            <a:solidFill>
              <a:srgbClr val="FFDC99"/>
            </a:solidFill>
            <a:ln w="50800">
              <a:solidFill>
                <a:srgbClr val="FFDC99"/>
              </a:solidFill>
              <a:prstDash val="solid"/>
              <a:round/>
              <a:headEnd/>
              <a:tailEnd/>
            </a:ln>
          </p:spPr>
          <p:txBody>
            <a:bodyPr/>
            <a:lstStyle/>
            <a:p>
              <a:endParaRPr lang="zh-CN" altLang="en-US"/>
            </a:p>
          </p:txBody>
        </p:sp>
        <p:sp>
          <p:nvSpPr>
            <p:cNvPr id="49174" name="Rectangle 20">
              <a:extLst>
                <a:ext uri="{FF2B5EF4-FFF2-40B4-BE49-F238E27FC236}">
                  <a16:creationId xmlns:a16="http://schemas.microsoft.com/office/drawing/2014/main" id="{E913609A-1889-9742-BCB6-DC17D89D2EE9}"/>
                </a:ext>
              </a:extLst>
            </p:cNvPr>
            <p:cNvSpPr>
              <a:spLocks noChangeArrowheads="1"/>
            </p:cNvSpPr>
            <p:nvPr/>
          </p:nvSpPr>
          <p:spPr bwMode="auto">
            <a:xfrm>
              <a:off x="2392" y="2068"/>
              <a:ext cx="617"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2200">
                  <a:solidFill>
                    <a:srgbClr val="000000"/>
                  </a:solidFill>
                  <a:latin typeface="Arial" panose="020B0604020202020204" pitchFamily="34" charset="0"/>
                </a:rPr>
                <a:t>network</a:t>
              </a:r>
              <a:endParaRPr lang="en-GB" altLang="zh-CN">
                <a:latin typeface="Times" pitchFamily="2" charset="0"/>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0C79CF2B-0F93-CB4C-87AF-30D72AB00616}"/>
              </a:ext>
            </a:extLst>
          </p:cNvPr>
          <p:cNvSpPr>
            <a:spLocks noGrp="1" noChangeArrowheads="1"/>
          </p:cNvSpPr>
          <p:nvPr>
            <p:ph type="title"/>
          </p:nvPr>
        </p:nvSpPr>
        <p:spPr>
          <a:xfrm>
            <a:off x="628650" y="0"/>
            <a:ext cx="7588250" cy="928688"/>
          </a:xfrm>
        </p:spPr>
        <p:txBody>
          <a:bodyPr/>
          <a:lstStyle/>
          <a:p>
            <a:r>
              <a:rPr lang="zh-CN" altLang="en-US"/>
              <a:t>第</a:t>
            </a:r>
            <a:r>
              <a:rPr lang="en-US" altLang="zh-CN"/>
              <a:t>2</a:t>
            </a:r>
            <a:r>
              <a:rPr lang="zh-CN" altLang="en-US"/>
              <a:t>章 系统模型</a:t>
            </a:r>
          </a:p>
        </p:txBody>
      </p:sp>
      <p:sp>
        <p:nvSpPr>
          <p:cNvPr id="51202" name="Rectangle 3">
            <a:extLst>
              <a:ext uri="{FF2B5EF4-FFF2-40B4-BE49-F238E27FC236}">
                <a16:creationId xmlns:a16="http://schemas.microsoft.com/office/drawing/2014/main" id="{83D91A90-3168-BF41-AED1-AB27610CE1BA}"/>
              </a:ext>
            </a:extLst>
          </p:cNvPr>
          <p:cNvSpPr>
            <a:spLocks noGrp="1" noChangeArrowheads="1"/>
          </p:cNvSpPr>
          <p:nvPr>
            <p:ph idx="1"/>
          </p:nvPr>
        </p:nvSpPr>
        <p:spPr/>
        <p:txBody>
          <a:bodyPr/>
          <a:lstStyle/>
          <a:p>
            <a:r>
              <a:rPr lang="zh-CN" altLang="en-US" dirty="0"/>
              <a:t>引言</a:t>
            </a:r>
            <a:endParaRPr lang="en-US" altLang="zh-CN" dirty="0"/>
          </a:p>
          <a:p>
            <a:r>
              <a:rPr lang="zh-CN" altLang="en-US" dirty="0"/>
              <a:t>物理模型</a:t>
            </a:r>
          </a:p>
          <a:p>
            <a:r>
              <a:rPr lang="zh-CN" altLang="en-US" dirty="0"/>
              <a:t>体系结构模型</a:t>
            </a:r>
          </a:p>
          <a:p>
            <a:r>
              <a:rPr lang="zh-CN" altLang="en-US" dirty="0">
                <a:solidFill>
                  <a:srgbClr val="FF0000"/>
                </a:solidFill>
              </a:rPr>
              <a:t>基础模型</a:t>
            </a:r>
          </a:p>
          <a:p>
            <a:r>
              <a:rPr lang="zh-CN" altLang="en-US" dirty="0"/>
              <a:t>总结</a:t>
            </a:r>
          </a:p>
        </p:txBody>
      </p:sp>
      <p:sp>
        <p:nvSpPr>
          <p:cNvPr id="2" name="日期占位符 1">
            <a:extLst>
              <a:ext uri="{FF2B5EF4-FFF2-40B4-BE49-F238E27FC236}">
                <a16:creationId xmlns:a16="http://schemas.microsoft.com/office/drawing/2014/main" id="{6752738C-7E25-084A-BB30-25C425416BD3}"/>
              </a:ext>
            </a:extLst>
          </p:cNvPr>
          <p:cNvSpPr>
            <a:spLocks noGrp="1"/>
          </p:cNvSpPr>
          <p:nvPr>
            <p:ph type="dt" sz="quarter" idx="10"/>
          </p:nvPr>
        </p:nvSpPr>
        <p:spPr/>
        <p:txBody>
          <a:bodyPr/>
          <a:lstStyle/>
          <a:p>
            <a:pPr>
              <a:defRPr/>
            </a:pPr>
            <a:fld id="{4383400D-694F-7047-9388-3182B81E1BAF}" type="datetime1">
              <a:rPr lang="zh-CN" altLang="en-US" smtClean="0"/>
              <a:t>2022/9/12</a:t>
            </a:fld>
            <a:endParaRPr lang="zh-CN" altLang="en-US"/>
          </a:p>
        </p:txBody>
      </p:sp>
      <p:sp>
        <p:nvSpPr>
          <p:cNvPr id="3" name="页脚占位符 2">
            <a:extLst>
              <a:ext uri="{FF2B5EF4-FFF2-40B4-BE49-F238E27FC236}">
                <a16:creationId xmlns:a16="http://schemas.microsoft.com/office/drawing/2014/main" id="{EC1C9139-2A53-CB4A-8322-06A6336127BA}"/>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82B498FB-8810-B149-A0BB-C773D9517746}"/>
              </a:ext>
            </a:extLst>
          </p:cNvPr>
          <p:cNvSpPr>
            <a:spLocks noGrp="1"/>
          </p:cNvSpPr>
          <p:nvPr>
            <p:ph type="sldNum" sz="quarter" idx="12"/>
          </p:nvPr>
        </p:nvSpPr>
        <p:spPr/>
        <p:txBody>
          <a:bodyPr/>
          <a:lstStyle/>
          <a:p>
            <a:pPr>
              <a:defRPr/>
            </a:pPr>
            <a:fld id="{EF4BF274-D3E9-E547-90FE-8333C52C690E}" type="slidenum">
              <a:rPr lang="zh-CN" altLang="en-US"/>
              <a:pPr>
                <a:defRPr/>
              </a:pPr>
              <a:t>46</a:t>
            </a:fld>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E3E18953-6F04-FA4B-AC13-5CF2E354FCBD}"/>
              </a:ext>
            </a:extLst>
          </p:cNvPr>
          <p:cNvSpPr>
            <a:spLocks noGrp="1" noChangeArrowheads="1"/>
          </p:cNvSpPr>
          <p:nvPr>
            <p:ph type="title"/>
          </p:nvPr>
        </p:nvSpPr>
        <p:spPr>
          <a:xfrm>
            <a:off x="628650" y="0"/>
            <a:ext cx="7588250" cy="928688"/>
          </a:xfrm>
        </p:spPr>
        <p:txBody>
          <a:bodyPr/>
          <a:lstStyle/>
          <a:p>
            <a:r>
              <a:rPr lang="zh-CN" altLang="en-US"/>
              <a:t>基础模型</a:t>
            </a:r>
          </a:p>
        </p:txBody>
      </p:sp>
      <p:sp>
        <p:nvSpPr>
          <p:cNvPr id="53250" name="Rectangle 3">
            <a:extLst>
              <a:ext uri="{FF2B5EF4-FFF2-40B4-BE49-F238E27FC236}">
                <a16:creationId xmlns:a16="http://schemas.microsoft.com/office/drawing/2014/main" id="{98AAAA79-2773-6749-B7A7-BF63EF5CCC4B}"/>
              </a:ext>
            </a:extLst>
          </p:cNvPr>
          <p:cNvSpPr>
            <a:spLocks noGrp="1" noChangeArrowheads="1"/>
          </p:cNvSpPr>
          <p:nvPr>
            <p:ph idx="1"/>
          </p:nvPr>
        </p:nvSpPr>
        <p:spPr/>
        <p:txBody>
          <a:bodyPr/>
          <a:lstStyle/>
          <a:p>
            <a:r>
              <a:rPr lang="zh-CN" altLang="en-US" dirty="0"/>
              <a:t>对体系结构模型中公共属性的一种更为形式化的描述</a:t>
            </a:r>
          </a:p>
          <a:p>
            <a:pPr lvl="1"/>
            <a:r>
              <a:rPr lang="zh-CN" altLang="en-US" dirty="0"/>
              <a:t>交互模型：延迟的不确定性及缺乏全局时钟的影响。</a:t>
            </a:r>
            <a:endParaRPr lang="en-US" altLang="zh-CN" dirty="0"/>
          </a:p>
          <a:p>
            <a:pPr lvl="2"/>
            <a:r>
              <a:rPr lang="zh-CN" altLang="en-US" dirty="0"/>
              <a:t>处理消息发送的性能问题，解决在分布式系统中设置时间限制的难题。</a:t>
            </a:r>
          </a:p>
          <a:p>
            <a:pPr lvl="1"/>
            <a:r>
              <a:rPr lang="zh-CN" altLang="en-US" dirty="0"/>
              <a:t>故障模型：组件、网络等故障的定义、分类</a:t>
            </a:r>
            <a:endParaRPr lang="en-US" altLang="zh-CN" dirty="0"/>
          </a:p>
          <a:p>
            <a:pPr lvl="2"/>
            <a:r>
              <a:rPr lang="zh-CN" altLang="en-US" dirty="0"/>
              <a:t>试图给出进程和信道故障的一个精确的约定。定义了什么是可靠通信和</a:t>
            </a:r>
            <a:r>
              <a:rPr lang="zh-CN" altLang="en-US" dirty="0">
                <a:solidFill>
                  <a:srgbClr val="FF0000"/>
                </a:solidFill>
              </a:rPr>
              <a:t>正确的进程</a:t>
            </a:r>
            <a:r>
              <a:rPr lang="zh-CN" altLang="en-US" dirty="0"/>
              <a:t>。</a:t>
            </a:r>
          </a:p>
          <a:p>
            <a:pPr lvl="1"/>
            <a:r>
              <a:rPr lang="zh-CN" altLang="en-US" dirty="0"/>
              <a:t>安全模型：内、外部攻击定义、分类</a:t>
            </a:r>
            <a:endParaRPr lang="en-US" altLang="zh-CN" dirty="0"/>
          </a:p>
          <a:p>
            <a:pPr lvl="2"/>
            <a:r>
              <a:rPr lang="zh-CN" altLang="en-US" dirty="0"/>
              <a:t>讨论对进程的和信道的各种可能的威胁。引入安全通道的概念，它可以保证在存在各种威胁的情况下通信的安全。</a:t>
            </a:r>
          </a:p>
        </p:txBody>
      </p:sp>
      <p:sp>
        <p:nvSpPr>
          <p:cNvPr id="2" name="日期占位符 1">
            <a:extLst>
              <a:ext uri="{FF2B5EF4-FFF2-40B4-BE49-F238E27FC236}">
                <a16:creationId xmlns:a16="http://schemas.microsoft.com/office/drawing/2014/main" id="{76F41237-DA8D-E040-A10A-80BA0FBFA8ED}"/>
              </a:ext>
            </a:extLst>
          </p:cNvPr>
          <p:cNvSpPr>
            <a:spLocks noGrp="1"/>
          </p:cNvSpPr>
          <p:nvPr>
            <p:ph type="dt" sz="quarter" idx="10"/>
          </p:nvPr>
        </p:nvSpPr>
        <p:spPr/>
        <p:txBody>
          <a:bodyPr/>
          <a:lstStyle/>
          <a:p>
            <a:pPr>
              <a:defRPr/>
            </a:pPr>
            <a:fld id="{69797EC5-5BE0-2448-AFA7-37810B4CDAC9}" type="datetime1">
              <a:rPr lang="zh-CN" altLang="en-US" smtClean="0"/>
              <a:t>2022/9/12</a:t>
            </a:fld>
            <a:endParaRPr lang="zh-CN" altLang="en-US"/>
          </a:p>
        </p:txBody>
      </p:sp>
      <p:sp>
        <p:nvSpPr>
          <p:cNvPr id="3" name="页脚占位符 2">
            <a:extLst>
              <a:ext uri="{FF2B5EF4-FFF2-40B4-BE49-F238E27FC236}">
                <a16:creationId xmlns:a16="http://schemas.microsoft.com/office/drawing/2014/main" id="{8BC9ED12-6BA7-3646-87AD-609ED58941AA}"/>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8A51F346-07A1-A245-91F2-E4F3067420CA}"/>
              </a:ext>
            </a:extLst>
          </p:cNvPr>
          <p:cNvSpPr>
            <a:spLocks noGrp="1"/>
          </p:cNvSpPr>
          <p:nvPr>
            <p:ph type="sldNum" sz="quarter" idx="12"/>
          </p:nvPr>
        </p:nvSpPr>
        <p:spPr/>
        <p:txBody>
          <a:bodyPr/>
          <a:lstStyle/>
          <a:p>
            <a:pPr>
              <a:defRPr/>
            </a:pPr>
            <a:fld id="{BA62DCD3-C4A9-C54A-8273-997A8CFC4610}" type="slidenum">
              <a:rPr lang="zh-CN" altLang="en-US"/>
              <a:pPr>
                <a:defRPr/>
              </a:pPr>
              <a:t>47</a:t>
            </a:fld>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83BB8B15-159F-7A44-9166-262736C95241}"/>
              </a:ext>
            </a:extLst>
          </p:cNvPr>
          <p:cNvSpPr>
            <a:spLocks noGrp="1" noChangeArrowheads="1"/>
          </p:cNvSpPr>
          <p:nvPr>
            <p:ph type="title"/>
          </p:nvPr>
        </p:nvSpPr>
        <p:spPr>
          <a:xfrm>
            <a:off x="628650" y="0"/>
            <a:ext cx="7588250" cy="928688"/>
          </a:xfrm>
        </p:spPr>
        <p:txBody>
          <a:bodyPr/>
          <a:lstStyle/>
          <a:p>
            <a:r>
              <a:rPr lang="zh-CN" altLang="en-US" dirty="0"/>
              <a:t>交互模型</a:t>
            </a:r>
          </a:p>
        </p:txBody>
      </p:sp>
      <p:sp>
        <p:nvSpPr>
          <p:cNvPr id="54274" name="Rectangle 3">
            <a:extLst>
              <a:ext uri="{FF2B5EF4-FFF2-40B4-BE49-F238E27FC236}">
                <a16:creationId xmlns:a16="http://schemas.microsoft.com/office/drawing/2014/main" id="{E458F6DB-FBE7-9B42-AC7D-F3807E0CC0ED}"/>
              </a:ext>
            </a:extLst>
          </p:cNvPr>
          <p:cNvSpPr>
            <a:spLocks noGrp="1" noChangeArrowheads="1"/>
          </p:cNvSpPr>
          <p:nvPr>
            <p:ph idx="1"/>
          </p:nvPr>
        </p:nvSpPr>
        <p:spPr/>
        <p:txBody>
          <a:bodyPr/>
          <a:lstStyle/>
          <a:p>
            <a:r>
              <a:rPr lang="zh-CN" altLang="en-US" dirty="0"/>
              <a:t>分布式系统由多个以复杂方式进行交互的进程组成。</a:t>
            </a:r>
            <a:endParaRPr lang="en-US" altLang="zh-CN" dirty="0"/>
          </a:p>
          <a:p>
            <a:r>
              <a:rPr lang="zh-CN" altLang="en-US" dirty="0"/>
              <a:t>进程之间通过消息传递进行交互，实现系统的通信和协作功能。</a:t>
            </a:r>
            <a:endParaRPr lang="en-US" altLang="zh-CN" dirty="0"/>
          </a:p>
          <a:p>
            <a:r>
              <a:rPr lang="zh-CN" altLang="en-US" dirty="0"/>
              <a:t>实例</a:t>
            </a:r>
          </a:p>
          <a:p>
            <a:pPr lvl="1"/>
            <a:r>
              <a:rPr lang="zh-CN" altLang="en-US" dirty="0"/>
              <a:t>多个服务器进行能相互协作提供服务：域名服务</a:t>
            </a:r>
            <a:endParaRPr lang="en-US" altLang="zh-CN" dirty="0"/>
          </a:p>
          <a:p>
            <a:pPr lvl="1"/>
            <a:r>
              <a:rPr lang="zh-CN" altLang="en-US" dirty="0"/>
              <a:t>对等进行能相互协作获得一个共同目标：视频会议</a:t>
            </a:r>
            <a:endParaRPr lang="en-US" altLang="zh-CN" dirty="0"/>
          </a:p>
          <a:p>
            <a:r>
              <a:rPr lang="zh-CN" altLang="en-US" dirty="0"/>
              <a:t>两个影响进程交互的因素</a:t>
            </a:r>
          </a:p>
          <a:p>
            <a:pPr lvl="1"/>
            <a:r>
              <a:rPr lang="zh-CN" altLang="en-US" dirty="0"/>
              <a:t>通信性能</a:t>
            </a:r>
            <a:endParaRPr lang="en-US" altLang="zh-CN" dirty="0"/>
          </a:p>
          <a:p>
            <a:pPr lvl="1"/>
            <a:r>
              <a:rPr lang="zh-CN" altLang="en-US" dirty="0"/>
              <a:t>难以维护全局时钟</a:t>
            </a:r>
          </a:p>
          <a:p>
            <a:endParaRPr lang="zh-CN" altLang="en-US" dirty="0"/>
          </a:p>
        </p:txBody>
      </p:sp>
      <p:sp>
        <p:nvSpPr>
          <p:cNvPr id="2" name="日期占位符 1">
            <a:extLst>
              <a:ext uri="{FF2B5EF4-FFF2-40B4-BE49-F238E27FC236}">
                <a16:creationId xmlns:a16="http://schemas.microsoft.com/office/drawing/2014/main" id="{36E5CE2F-5B1A-3C45-BA42-15F100993570}"/>
              </a:ext>
            </a:extLst>
          </p:cNvPr>
          <p:cNvSpPr>
            <a:spLocks noGrp="1"/>
          </p:cNvSpPr>
          <p:nvPr>
            <p:ph type="dt" sz="quarter" idx="10"/>
          </p:nvPr>
        </p:nvSpPr>
        <p:spPr/>
        <p:txBody>
          <a:bodyPr/>
          <a:lstStyle/>
          <a:p>
            <a:pPr>
              <a:defRPr/>
            </a:pPr>
            <a:fld id="{55B947B1-7CE7-874E-A248-9CC676BC3ACC}" type="datetime1">
              <a:rPr lang="zh-CN" altLang="en-US" smtClean="0"/>
              <a:t>2022/9/12</a:t>
            </a:fld>
            <a:endParaRPr lang="zh-CN" altLang="en-US"/>
          </a:p>
        </p:txBody>
      </p:sp>
      <p:sp>
        <p:nvSpPr>
          <p:cNvPr id="3" name="页脚占位符 2">
            <a:extLst>
              <a:ext uri="{FF2B5EF4-FFF2-40B4-BE49-F238E27FC236}">
                <a16:creationId xmlns:a16="http://schemas.microsoft.com/office/drawing/2014/main" id="{BEB0F704-4BE8-174C-8C63-4AE298F9BED6}"/>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E14D6B74-0359-CC42-8D0A-347C58E52BE0}"/>
              </a:ext>
            </a:extLst>
          </p:cNvPr>
          <p:cNvSpPr>
            <a:spLocks noGrp="1"/>
          </p:cNvSpPr>
          <p:nvPr>
            <p:ph type="sldNum" sz="quarter" idx="12"/>
          </p:nvPr>
        </p:nvSpPr>
        <p:spPr/>
        <p:txBody>
          <a:bodyPr/>
          <a:lstStyle/>
          <a:p>
            <a:pPr>
              <a:defRPr/>
            </a:pPr>
            <a:fld id="{2FC35D4D-B05B-2A49-8C94-8F27B20070BE}" type="slidenum">
              <a:rPr lang="zh-CN" altLang="en-US"/>
              <a:pPr>
                <a:defRPr/>
              </a:pPr>
              <a:t>48</a:t>
            </a:fld>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7919742E-AB74-E346-A46B-3270CC83897B}"/>
              </a:ext>
            </a:extLst>
          </p:cNvPr>
          <p:cNvSpPr>
            <a:spLocks noGrp="1" noChangeArrowheads="1"/>
          </p:cNvSpPr>
          <p:nvPr>
            <p:ph type="title"/>
          </p:nvPr>
        </p:nvSpPr>
        <p:spPr>
          <a:xfrm>
            <a:off x="628650" y="0"/>
            <a:ext cx="7588250" cy="928688"/>
          </a:xfrm>
        </p:spPr>
        <p:txBody>
          <a:bodyPr/>
          <a:lstStyle/>
          <a:p>
            <a:r>
              <a:rPr lang="zh-CN" altLang="en-US"/>
              <a:t>交互模型</a:t>
            </a:r>
            <a:r>
              <a:rPr lang="en-US" altLang="zh-CN"/>
              <a:t>——</a:t>
            </a:r>
            <a:r>
              <a:rPr lang="zh-CN" altLang="en-US"/>
              <a:t>通信通道的性能</a:t>
            </a:r>
          </a:p>
        </p:txBody>
      </p:sp>
      <p:sp>
        <p:nvSpPr>
          <p:cNvPr id="56322" name="Rectangle 3">
            <a:extLst>
              <a:ext uri="{FF2B5EF4-FFF2-40B4-BE49-F238E27FC236}">
                <a16:creationId xmlns:a16="http://schemas.microsoft.com/office/drawing/2014/main" id="{99EC3E69-8ECC-434F-8354-1754645DD085}"/>
              </a:ext>
            </a:extLst>
          </p:cNvPr>
          <p:cNvSpPr>
            <a:spLocks noGrp="1" noChangeArrowheads="1"/>
          </p:cNvSpPr>
          <p:nvPr>
            <p:ph idx="1"/>
          </p:nvPr>
        </p:nvSpPr>
        <p:spPr/>
        <p:txBody>
          <a:bodyPr/>
          <a:lstStyle/>
          <a:p>
            <a:r>
              <a:rPr lang="zh-CN" altLang="en-US" dirty="0"/>
              <a:t>延迟 </a:t>
            </a:r>
            <a:r>
              <a:rPr lang="en-US" altLang="zh-CN" dirty="0"/>
              <a:t>latency</a:t>
            </a:r>
            <a:endParaRPr lang="zh-CN" altLang="en-US" dirty="0"/>
          </a:p>
          <a:p>
            <a:pPr lvl="1"/>
            <a:r>
              <a:rPr lang="zh-CN" altLang="en-US" dirty="0"/>
              <a:t>第一个比特流从发出到到达目的节点在网络中所花费的时间。</a:t>
            </a:r>
          </a:p>
          <a:p>
            <a:pPr lvl="1"/>
            <a:r>
              <a:rPr lang="zh-CN" altLang="en-US" dirty="0"/>
              <a:t>访问网络的时间、操作系统通信服务的时间</a:t>
            </a:r>
          </a:p>
          <a:p>
            <a:r>
              <a:rPr lang="zh-CN" altLang="en-US" dirty="0"/>
              <a:t>带宽 </a:t>
            </a:r>
            <a:r>
              <a:rPr lang="en-US" altLang="zh-CN" dirty="0"/>
              <a:t>bandwidth</a:t>
            </a:r>
            <a:endParaRPr lang="zh-CN" altLang="en-US" dirty="0"/>
          </a:p>
          <a:p>
            <a:pPr lvl="1"/>
            <a:r>
              <a:rPr lang="zh-CN" altLang="en-US" dirty="0"/>
              <a:t>在单位时间内，网络上能够传输的信息的总量</a:t>
            </a:r>
          </a:p>
          <a:p>
            <a:r>
              <a:rPr lang="zh-CN" altLang="en-US" dirty="0"/>
              <a:t>抖动 </a:t>
            </a:r>
            <a:r>
              <a:rPr lang="en-US" altLang="zh-CN" dirty="0"/>
              <a:t>jitter</a:t>
            </a:r>
            <a:endParaRPr lang="zh-CN" altLang="en-US" dirty="0"/>
          </a:p>
          <a:p>
            <a:pPr lvl="1"/>
            <a:r>
              <a:rPr lang="zh-CN" altLang="en-US" dirty="0"/>
              <a:t>传输一系列信息所花费时间的变化值</a:t>
            </a:r>
          </a:p>
          <a:p>
            <a:pPr lvl="1"/>
            <a:r>
              <a:rPr lang="en-US" altLang="zh-CN" dirty="0"/>
              <a:t>E.g. </a:t>
            </a:r>
            <a:r>
              <a:rPr lang="zh-CN" altLang="en-US" dirty="0"/>
              <a:t>抖动会影响流媒体服务的质量，因为这类数据要求相对稳定的传输率。</a:t>
            </a:r>
            <a:br>
              <a:rPr lang="zh-CN" altLang="en-US" dirty="0"/>
            </a:br>
            <a:endParaRPr lang="zh-CN" altLang="en-US" dirty="0"/>
          </a:p>
        </p:txBody>
      </p:sp>
      <p:sp>
        <p:nvSpPr>
          <p:cNvPr id="2" name="日期占位符 1">
            <a:extLst>
              <a:ext uri="{FF2B5EF4-FFF2-40B4-BE49-F238E27FC236}">
                <a16:creationId xmlns:a16="http://schemas.microsoft.com/office/drawing/2014/main" id="{DB9AF2C1-B345-4E47-B761-8546B0B15289}"/>
              </a:ext>
            </a:extLst>
          </p:cNvPr>
          <p:cNvSpPr>
            <a:spLocks noGrp="1"/>
          </p:cNvSpPr>
          <p:nvPr>
            <p:ph type="dt" sz="quarter" idx="10"/>
          </p:nvPr>
        </p:nvSpPr>
        <p:spPr/>
        <p:txBody>
          <a:bodyPr/>
          <a:lstStyle/>
          <a:p>
            <a:pPr>
              <a:defRPr/>
            </a:pPr>
            <a:fld id="{3B609090-9947-7F47-B4F5-E36DDC0AA230}" type="datetime1">
              <a:rPr lang="zh-CN" altLang="en-US" smtClean="0"/>
              <a:t>2022/9/12</a:t>
            </a:fld>
            <a:endParaRPr lang="zh-CN" altLang="en-US"/>
          </a:p>
        </p:txBody>
      </p:sp>
      <p:sp>
        <p:nvSpPr>
          <p:cNvPr id="3" name="页脚占位符 2">
            <a:extLst>
              <a:ext uri="{FF2B5EF4-FFF2-40B4-BE49-F238E27FC236}">
                <a16:creationId xmlns:a16="http://schemas.microsoft.com/office/drawing/2014/main" id="{75497291-F8AB-DA47-B8C3-EE9E045703FD}"/>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41F9ED5D-B880-2449-A8B6-D8BBBD83C2FD}"/>
              </a:ext>
            </a:extLst>
          </p:cNvPr>
          <p:cNvSpPr>
            <a:spLocks noGrp="1"/>
          </p:cNvSpPr>
          <p:nvPr>
            <p:ph type="sldNum" sz="quarter" idx="12"/>
          </p:nvPr>
        </p:nvSpPr>
        <p:spPr/>
        <p:txBody>
          <a:bodyPr/>
          <a:lstStyle/>
          <a:p>
            <a:pPr>
              <a:defRPr/>
            </a:pPr>
            <a:fld id="{3B0A67BB-1CE1-8B45-AF65-D5307AE783EF}" type="slidenum">
              <a:rPr lang="zh-CN" altLang="en-US"/>
              <a:pPr>
                <a:defRPr/>
              </a:pPr>
              <a:t>49</a:t>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a:extLst>
              <a:ext uri="{FF2B5EF4-FFF2-40B4-BE49-F238E27FC236}">
                <a16:creationId xmlns:a16="http://schemas.microsoft.com/office/drawing/2014/main" id="{0B8FE836-FA87-074D-817C-3D8FF70CDAB2}"/>
              </a:ext>
            </a:extLst>
          </p:cNvPr>
          <p:cNvSpPr>
            <a:spLocks noGrp="1" noChangeArrowheads="1"/>
          </p:cNvSpPr>
          <p:nvPr>
            <p:ph type="title"/>
          </p:nvPr>
        </p:nvSpPr>
        <p:spPr/>
        <p:txBody>
          <a:bodyPr/>
          <a:lstStyle/>
          <a:p>
            <a:r>
              <a:rPr lang="zh-CN" altLang="en-US"/>
              <a:t>物理模型</a:t>
            </a:r>
          </a:p>
        </p:txBody>
      </p:sp>
      <p:pic>
        <p:nvPicPr>
          <p:cNvPr id="20482" name="Picture 4">
            <a:extLst>
              <a:ext uri="{FF2B5EF4-FFF2-40B4-BE49-F238E27FC236}">
                <a16:creationId xmlns:a16="http://schemas.microsoft.com/office/drawing/2014/main" id="{890C5926-22BB-B64D-A564-537FBD452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63" y="1257300"/>
            <a:ext cx="872807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pic>
      <p:sp>
        <p:nvSpPr>
          <p:cNvPr id="10" name="日期占位符 9">
            <a:extLst>
              <a:ext uri="{FF2B5EF4-FFF2-40B4-BE49-F238E27FC236}">
                <a16:creationId xmlns:a16="http://schemas.microsoft.com/office/drawing/2014/main" id="{B05B7A1B-2EEE-6B46-8381-F894FAAE227A}"/>
              </a:ext>
            </a:extLst>
          </p:cNvPr>
          <p:cNvSpPr>
            <a:spLocks noGrp="1"/>
          </p:cNvSpPr>
          <p:nvPr>
            <p:ph type="dt" sz="quarter" idx="10"/>
          </p:nvPr>
        </p:nvSpPr>
        <p:spPr/>
        <p:txBody>
          <a:bodyPr/>
          <a:lstStyle/>
          <a:p>
            <a:pPr>
              <a:defRPr/>
            </a:pPr>
            <a:fld id="{EC1952C5-858C-9048-BFE2-7D3A45463E35}" type="datetime1">
              <a:rPr lang="zh-CN" altLang="en-US" smtClean="0"/>
              <a:t>2022/9/12</a:t>
            </a:fld>
            <a:endParaRPr lang="zh-CN" altLang="en-US"/>
          </a:p>
        </p:txBody>
      </p:sp>
      <p:sp>
        <p:nvSpPr>
          <p:cNvPr id="11" name="页脚占位符 10">
            <a:extLst>
              <a:ext uri="{FF2B5EF4-FFF2-40B4-BE49-F238E27FC236}">
                <a16:creationId xmlns:a16="http://schemas.microsoft.com/office/drawing/2014/main" id="{12F71866-5341-2842-A4A6-225326DD81E4}"/>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12" name="灯片编号占位符 11">
            <a:extLst>
              <a:ext uri="{FF2B5EF4-FFF2-40B4-BE49-F238E27FC236}">
                <a16:creationId xmlns:a16="http://schemas.microsoft.com/office/drawing/2014/main" id="{FA676EC0-0C01-9C49-8F81-F067593F82B1}"/>
              </a:ext>
            </a:extLst>
          </p:cNvPr>
          <p:cNvSpPr>
            <a:spLocks noGrp="1"/>
          </p:cNvSpPr>
          <p:nvPr>
            <p:ph type="sldNum" sz="quarter" idx="12"/>
          </p:nvPr>
        </p:nvSpPr>
        <p:spPr/>
        <p:txBody>
          <a:bodyPr/>
          <a:lstStyle/>
          <a:p>
            <a:pPr>
              <a:defRPr/>
            </a:pPr>
            <a:fld id="{DC75F3DF-86C8-3C40-B42B-3645A04ACBBD}" type="slidenum">
              <a:rPr lang="zh-CN" altLang="en-US" smtClean="0"/>
              <a:pPr>
                <a:defRPr/>
              </a:pPr>
              <a:t>5</a:t>
            </a:fld>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E249C085-495F-F44D-83CA-C6A52DC1525D}"/>
              </a:ext>
            </a:extLst>
          </p:cNvPr>
          <p:cNvSpPr>
            <a:spLocks noGrp="1" noChangeArrowheads="1"/>
          </p:cNvSpPr>
          <p:nvPr>
            <p:ph type="title"/>
          </p:nvPr>
        </p:nvSpPr>
        <p:spPr>
          <a:xfrm>
            <a:off x="628650" y="0"/>
            <a:ext cx="7588250" cy="928688"/>
          </a:xfrm>
        </p:spPr>
        <p:txBody>
          <a:bodyPr/>
          <a:lstStyle/>
          <a:p>
            <a:r>
              <a:rPr lang="zh-CN" altLang="en-US"/>
              <a:t>交互模型</a:t>
            </a:r>
            <a:r>
              <a:rPr lang="en-US" altLang="zh-CN"/>
              <a:t>——</a:t>
            </a:r>
            <a:r>
              <a:rPr lang="zh-CN" altLang="en-US"/>
              <a:t>计算机时钟</a:t>
            </a:r>
          </a:p>
        </p:txBody>
      </p:sp>
      <p:sp>
        <p:nvSpPr>
          <p:cNvPr id="57346" name="Rectangle 3">
            <a:extLst>
              <a:ext uri="{FF2B5EF4-FFF2-40B4-BE49-F238E27FC236}">
                <a16:creationId xmlns:a16="http://schemas.microsoft.com/office/drawing/2014/main" id="{3387CF60-C5B3-134A-B305-A05893DA5EB4}"/>
              </a:ext>
            </a:extLst>
          </p:cNvPr>
          <p:cNvSpPr>
            <a:spLocks noGrp="1" noChangeArrowheads="1"/>
          </p:cNvSpPr>
          <p:nvPr>
            <p:ph idx="1"/>
          </p:nvPr>
        </p:nvSpPr>
        <p:spPr/>
        <p:txBody>
          <a:bodyPr/>
          <a:lstStyle/>
          <a:p>
            <a:r>
              <a:rPr lang="zh-CN" altLang="en-US" dirty="0"/>
              <a:t>每台计算机具有自己的独立内部时钟</a:t>
            </a:r>
            <a:endParaRPr lang="en-US" altLang="zh-CN" dirty="0"/>
          </a:p>
          <a:p>
            <a:r>
              <a:rPr lang="zh-CN" altLang="en-US" dirty="0"/>
              <a:t>计算机时钟和绝对时间存在偏移</a:t>
            </a:r>
            <a:endParaRPr lang="en-US" altLang="zh-CN" dirty="0"/>
          </a:p>
          <a:p>
            <a:pPr lvl="1"/>
            <a:r>
              <a:rPr lang="zh-CN" altLang="en-US" dirty="0"/>
              <a:t>时钟漂移率（</a:t>
            </a:r>
            <a:r>
              <a:rPr lang="en-US" altLang="zh-CN" dirty="0"/>
              <a:t>Clock drift rate</a:t>
            </a:r>
            <a:r>
              <a:rPr lang="zh-CN" altLang="en-US" dirty="0"/>
              <a:t>）：计算机时钟偏移绝对参考时钟的比率</a:t>
            </a:r>
          </a:p>
          <a:p>
            <a:pPr lvl="1"/>
            <a:r>
              <a:rPr lang="zh-CN" altLang="en-US" dirty="0"/>
              <a:t>时钟校正方法</a:t>
            </a:r>
            <a:endParaRPr lang="en-US" altLang="zh-CN" dirty="0"/>
          </a:p>
          <a:p>
            <a:pPr lvl="2"/>
            <a:r>
              <a:rPr lang="en-US" altLang="zh-CN" dirty="0" err="1"/>
              <a:t>ntp</a:t>
            </a:r>
            <a:endParaRPr lang="en-US" altLang="zh-CN" dirty="0"/>
          </a:p>
          <a:p>
            <a:pPr lvl="2"/>
            <a:r>
              <a:rPr lang="en-US" altLang="zh-CN" dirty="0"/>
              <a:t>GPS</a:t>
            </a:r>
            <a:r>
              <a:rPr lang="zh-CN" altLang="en-US" dirty="0"/>
              <a:t>时钟同步</a:t>
            </a:r>
            <a:endParaRPr lang="en-US" altLang="zh-CN" dirty="0"/>
          </a:p>
        </p:txBody>
      </p:sp>
      <p:sp>
        <p:nvSpPr>
          <p:cNvPr id="2" name="日期占位符 1">
            <a:extLst>
              <a:ext uri="{FF2B5EF4-FFF2-40B4-BE49-F238E27FC236}">
                <a16:creationId xmlns:a16="http://schemas.microsoft.com/office/drawing/2014/main" id="{72C2FC72-AF10-9B48-9406-B9C5FC5BD13D}"/>
              </a:ext>
            </a:extLst>
          </p:cNvPr>
          <p:cNvSpPr>
            <a:spLocks noGrp="1"/>
          </p:cNvSpPr>
          <p:nvPr>
            <p:ph type="dt" sz="quarter" idx="10"/>
          </p:nvPr>
        </p:nvSpPr>
        <p:spPr/>
        <p:txBody>
          <a:bodyPr/>
          <a:lstStyle/>
          <a:p>
            <a:pPr>
              <a:defRPr/>
            </a:pPr>
            <a:fld id="{54CEEBF9-AEC7-CE43-ADD5-542D84E27452}" type="datetime1">
              <a:rPr lang="zh-CN" altLang="en-US" smtClean="0"/>
              <a:t>2022/9/12</a:t>
            </a:fld>
            <a:endParaRPr lang="zh-CN" altLang="en-US"/>
          </a:p>
        </p:txBody>
      </p:sp>
      <p:sp>
        <p:nvSpPr>
          <p:cNvPr id="3" name="页脚占位符 2">
            <a:extLst>
              <a:ext uri="{FF2B5EF4-FFF2-40B4-BE49-F238E27FC236}">
                <a16:creationId xmlns:a16="http://schemas.microsoft.com/office/drawing/2014/main" id="{73B4A8BB-81F1-9B40-9B01-86810F1B34FD}"/>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554E517A-DD9C-9549-8C5C-4F669FFA8406}"/>
              </a:ext>
            </a:extLst>
          </p:cNvPr>
          <p:cNvSpPr>
            <a:spLocks noGrp="1"/>
          </p:cNvSpPr>
          <p:nvPr>
            <p:ph type="sldNum" sz="quarter" idx="12"/>
          </p:nvPr>
        </p:nvSpPr>
        <p:spPr/>
        <p:txBody>
          <a:bodyPr/>
          <a:lstStyle/>
          <a:p>
            <a:pPr>
              <a:defRPr/>
            </a:pPr>
            <a:fld id="{814A50F8-E595-A742-9847-CBDA11D90F07}" type="slidenum">
              <a:rPr lang="zh-CN" altLang="en-US"/>
              <a:pPr>
                <a:defRPr/>
              </a:pPr>
              <a:t>50</a:t>
            </a:fld>
            <a:endParaRPr lang="zh-CN" altLang="en-US"/>
          </a:p>
        </p:txBody>
      </p:sp>
      <p:pic>
        <p:nvPicPr>
          <p:cNvPr id="6" name="图片 5">
            <a:extLst>
              <a:ext uri="{FF2B5EF4-FFF2-40B4-BE49-F238E27FC236}">
                <a16:creationId xmlns:a16="http://schemas.microsoft.com/office/drawing/2014/main" id="{39608D9F-73AC-D54F-AF9A-7AF9FDB2011B}"/>
              </a:ext>
            </a:extLst>
          </p:cNvPr>
          <p:cNvPicPr>
            <a:picLocks noChangeAspect="1"/>
          </p:cNvPicPr>
          <p:nvPr/>
        </p:nvPicPr>
        <p:blipFill>
          <a:blip r:embed="rId2"/>
          <a:stretch>
            <a:fillRect/>
          </a:stretch>
        </p:blipFill>
        <p:spPr>
          <a:xfrm>
            <a:off x="5041900" y="2660650"/>
            <a:ext cx="3149600" cy="1536700"/>
          </a:xfrm>
          <a:prstGeom prst="rect">
            <a:avLst/>
          </a:prstGeom>
        </p:spPr>
      </p:pic>
      <p:pic>
        <p:nvPicPr>
          <p:cNvPr id="7" name="图片 6">
            <a:extLst>
              <a:ext uri="{FF2B5EF4-FFF2-40B4-BE49-F238E27FC236}">
                <a16:creationId xmlns:a16="http://schemas.microsoft.com/office/drawing/2014/main" id="{8DFA9E81-8B66-404E-8CA8-5629716865D5}"/>
              </a:ext>
            </a:extLst>
          </p:cNvPr>
          <p:cNvPicPr>
            <a:picLocks noChangeAspect="1"/>
          </p:cNvPicPr>
          <p:nvPr/>
        </p:nvPicPr>
        <p:blipFill>
          <a:blip r:embed="rId3"/>
          <a:stretch>
            <a:fillRect/>
          </a:stretch>
        </p:blipFill>
        <p:spPr>
          <a:xfrm>
            <a:off x="1400766" y="4581128"/>
            <a:ext cx="6769100" cy="8255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9C330E41-03DB-2F45-AF7B-5EAB11321F98}"/>
              </a:ext>
            </a:extLst>
          </p:cNvPr>
          <p:cNvSpPr>
            <a:spLocks noGrp="1" noChangeArrowheads="1"/>
          </p:cNvSpPr>
          <p:nvPr>
            <p:ph type="title"/>
          </p:nvPr>
        </p:nvSpPr>
        <p:spPr>
          <a:xfrm>
            <a:off x="628650" y="0"/>
            <a:ext cx="7588250" cy="928688"/>
          </a:xfrm>
        </p:spPr>
        <p:txBody>
          <a:bodyPr/>
          <a:lstStyle/>
          <a:p>
            <a:r>
              <a:rPr lang="zh-CN" altLang="en-US" dirty="0"/>
              <a:t>交互模型</a:t>
            </a:r>
            <a:r>
              <a:rPr lang="en-US" altLang="zh-CN" dirty="0"/>
              <a:t>——</a:t>
            </a:r>
            <a:r>
              <a:rPr lang="zh-CN" altLang="en-US" dirty="0"/>
              <a:t>两个变体</a:t>
            </a:r>
            <a:r>
              <a:rPr lang="en-US" altLang="zh-CN" dirty="0"/>
              <a:t>(variants)</a:t>
            </a:r>
            <a:endParaRPr lang="zh-CN" altLang="en-US" dirty="0"/>
          </a:p>
        </p:txBody>
      </p:sp>
      <p:sp>
        <p:nvSpPr>
          <p:cNvPr id="58370" name="Rectangle 3">
            <a:extLst>
              <a:ext uri="{FF2B5EF4-FFF2-40B4-BE49-F238E27FC236}">
                <a16:creationId xmlns:a16="http://schemas.microsoft.com/office/drawing/2014/main" id="{1C001E43-B589-5947-B5E0-71FF13048A04}"/>
              </a:ext>
            </a:extLst>
          </p:cNvPr>
          <p:cNvSpPr>
            <a:spLocks noGrp="1" noChangeArrowheads="1"/>
          </p:cNvSpPr>
          <p:nvPr>
            <p:ph idx="1"/>
          </p:nvPr>
        </p:nvSpPr>
        <p:spPr/>
        <p:txBody>
          <a:bodyPr/>
          <a:lstStyle/>
          <a:p>
            <a:r>
              <a:rPr lang="zh-CN" altLang="en-US" dirty="0"/>
              <a:t>分类依据</a:t>
            </a:r>
            <a:endParaRPr lang="en-US" altLang="zh-CN" dirty="0"/>
          </a:p>
          <a:p>
            <a:pPr lvl="1"/>
            <a:r>
              <a:rPr lang="zh-CN" altLang="en-US" dirty="0"/>
              <a:t>是否对时间有严格的假设限制</a:t>
            </a:r>
            <a:endParaRPr lang="en-US" altLang="zh-CN" dirty="0"/>
          </a:p>
          <a:p>
            <a:r>
              <a:rPr lang="zh-CN" altLang="en-US" dirty="0"/>
              <a:t>两个变体</a:t>
            </a:r>
            <a:endParaRPr lang="en-US" altLang="zh-CN" dirty="0"/>
          </a:p>
          <a:p>
            <a:pPr lvl="1"/>
            <a:r>
              <a:rPr lang="zh-CN" altLang="en-US" dirty="0"/>
              <a:t>同步分布式系统：有严格的时间限制假设</a:t>
            </a:r>
            <a:endParaRPr lang="en-US" altLang="zh-CN" dirty="0"/>
          </a:p>
          <a:p>
            <a:pPr lvl="1"/>
            <a:r>
              <a:rPr lang="zh-CN" altLang="en-US" dirty="0"/>
              <a:t>异步分布式系统：无严格的时间限制假设，非常常见</a:t>
            </a:r>
            <a:endParaRPr lang="en-US" altLang="zh-CN" dirty="0"/>
          </a:p>
          <a:p>
            <a:pPr lvl="2"/>
            <a:endParaRPr lang="zh-CN" altLang="en-US" dirty="0"/>
          </a:p>
        </p:txBody>
      </p:sp>
      <p:sp>
        <p:nvSpPr>
          <p:cNvPr id="2" name="日期占位符 1">
            <a:extLst>
              <a:ext uri="{FF2B5EF4-FFF2-40B4-BE49-F238E27FC236}">
                <a16:creationId xmlns:a16="http://schemas.microsoft.com/office/drawing/2014/main" id="{6C96062A-88FE-6548-AFB6-1714CDA6BCE8}"/>
              </a:ext>
            </a:extLst>
          </p:cNvPr>
          <p:cNvSpPr>
            <a:spLocks noGrp="1"/>
          </p:cNvSpPr>
          <p:nvPr>
            <p:ph type="dt" sz="quarter" idx="10"/>
          </p:nvPr>
        </p:nvSpPr>
        <p:spPr/>
        <p:txBody>
          <a:bodyPr/>
          <a:lstStyle/>
          <a:p>
            <a:pPr>
              <a:defRPr/>
            </a:pPr>
            <a:fld id="{AEECA67A-617F-3844-A597-6700857BD221}" type="datetime1">
              <a:rPr lang="zh-CN" altLang="en-US" smtClean="0"/>
              <a:t>2022/9/12</a:t>
            </a:fld>
            <a:endParaRPr lang="zh-CN" altLang="en-US"/>
          </a:p>
        </p:txBody>
      </p:sp>
      <p:sp>
        <p:nvSpPr>
          <p:cNvPr id="3" name="页脚占位符 2">
            <a:extLst>
              <a:ext uri="{FF2B5EF4-FFF2-40B4-BE49-F238E27FC236}">
                <a16:creationId xmlns:a16="http://schemas.microsoft.com/office/drawing/2014/main" id="{86FD2FE0-5421-C044-9D4F-4FA10FD20EAD}"/>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7F6362F8-6A90-C249-9FAA-C54BD009B8BE}"/>
              </a:ext>
            </a:extLst>
          </p:cNvPr>
          <p:cNvSpPr>
            <a:spLocks noGrp="1"/>
          </p:cNvSpPr>
          <p:nvPr>
            <p:ph type="sldNum" sz="quarter" idx="12"/>
          </p:nvPr>
        </p:nvSpPr>
        <p:spPr/>
        <p:txBody>
          <a:bodyPr/>
          <a:lstStyle/>
          <a:p>
            <a:pPr>
              <a:defRPr/>
            </a:pPr>
            <a:fld id="{9441109E-D372-C443-A7AF-9063418E7155}" type="slidenum">
              <a:rPr lang="zh-CN" altLang="en-US"/>
              <a:pPr>
                <a:defRPr/>
              </a:pPr>
              <a:t>51</a:t>
            </a:fld>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B2716C91-53B5-F94F-BB9A-D1E607A4A17F}"/>
              </a:ext>
            </a:extLst>
          </p:cNvPr>
          <p:cNvSpPr>
            <a:spLocks noGrp="1" noChangeArrowheads="1"/>
          </p:cNvSpPr>
          <p:nvPr>
            <p:ph type="title"/>
          </p:nvPr>
        </p:nvSpPr>
        <p:spPr>
          <a:xfrm>
            <a:off x="628650" y="0"/>
            <a:ext cx="7588250" cy="928688"/>
          </a:xfrm>
        </p:spPr>
        <p:txBody>
          <a:bodyPr/>
          <a:lstStyle/>
          <a:p>
            <a:r>
              <a:rPr lang="zh-CN" altLang="en-US"/>
              <a:t>交互模型</a:t>
            </a:r>
            <a:r>
              <a:rPr lang="en-US" altLang="zh-CN"/>
              <a:t>——</a:t>
            </a:r>
            <a:r>
              <a:rPr lang="zh-CN" altLang="en-US"/>
              <a:t>两个变体</a:t>
            </a:r>
          </a:p>
        </p:txBody>
      </p:sp>
      <p:sp>
        <p:nvSpPr>
          <p:cNvPr id="59394" name="Rectangle 3">
            <a:extLst>
              <a:ext uri="{FF2B5EF4-FFF2-40B4-BE49-F238E27FC236}">
                <a16:creationId xmlns:a16="http://schemas.microsoft.com/office/drawing/2014/main" id="{EF78E6D3-8C38-904B-840F-306A984418B0}"/>
              </a:ext>
            </a:extLst>
          </p:cNvPr>
          <p:cNvSpPr>
            <a:spLocks noGrp="1" noChangeArrowheads="1"/>
          </p:cNvSpPr>
          <p:nvPr>
            <p:ph idx="1"/>
          </p:nvPr>
        </p:nvSpPr>
        <p:spPr/>
        <p:txBody>
          <a:bodyPr/>
          <a:lstStyle/>
          <a:p>
            <a:r>
              <a:rPr lang="zh-CN" altLang="en-US" dirty="0"/>
              <a:t>同步分布式系统</a:t>
            </a:r>
          </a:p>
          <a:p>
            <a:pPr lvl="1"/>
            <a:r>
              <a:rPr lang="zh-CN" altLang="en-US" dirty="0"/>
              <a:t>进程执行每一步的时间有一个上限和下限。</a:t>
            </a:r>
          </a:p>
          <a:p>
            <a:pPr lvl="1"/>
            <a:r>
              <a:rPr lang="zh-CN" altLang="en-US" dirty="0"/>
              <a:t>每个在网络上传输消息可在已知时间范围内接收到。</a:t>
            </a:r>
          </a:p>
          <a:p>
            <a:pPr lvl="1"/>
            <a:r>
              <a:rPr lang="zh-CN" altLang="en-US" dirty="0"/>
              <a:t>每个进程的局部时钟相对于实际时间的漂移在已知的范围内</a:t>
            </a:r>
            <a:endParaRPr lang="en-US" altLang="zh-CN" dirty="0"/>
          </a:p>
          <a:p>
            <a:pPr lvl="1"/>
            <a:endParaRPr lang="zh-CN" altLang="en-US" dirty="0"/>
          </a:p>
        </p:txBody>
      </p:sp>
      <p:sp>
        <p:nvSpPr>
          <p:cNvPr id="2" name="日期占位符 1">
            <a:extLst>
              <a:ext uri="{FF2B5EF4-FFF2-40B4-BE49-F238E27FC236}">
                <a16:creationId xmlns:a16="http://schemas.microsoft.com/office/drawing/2014/main" id="{F6B6FA0C-302F-8C4E-8F58-4C64B8566A75}"/>
              </a:ext>
            </a:extLst>
          </p:cNvPr>
          <p:cNvSpPr>
            <a:spLocks noGrp="1"/>
          </p:cNvSpPr>
          <p:nvPr>
            <p:ph type="dt" sz="quarter" idx="10"/>
          </p:nvPr>
        </p:nvSpPr>
        <p:spPr/>
        <p:txBody>
          <a:bodyPr/>
          <a:lstStyle/>
          <a:p>
            <a:pPr>
              <a:defRPr/>
            </a:pPr>
            <a:fld id="{1366B318-53B9-0640-932D-AD89F3A7A515}" type="datetime1">
              <a:rPr lang="zh-CN" altLang="en-US" smtClean="0"/>
              <a:t>2022/9/12</a:t>
            </a:fld>
            <a:endParaRPr lang="zh-CN" altLang="en-US"/>
          </a:p>
        </p:txBody>
      </p:sp>
      <p:sp>
        <p:nvSpPr>
          <p:cNvPr id="3" name="页脚占位符 2">
            <a:extLst>
              <a:ext uri="{FF2B5EF4-FFF2-40B4-BE49-F238E27FC236}">
                <a16:creationId xmlns:a16="http://schemas.microsoft.com/office/drawing/2014/main" id="{9D8C7D7E-05F5-D543-858D-920418F8A87D}"/>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D27C11DC-AF87-D84F-AA67-A564ED6B022B}"/>
              </a:ext>
            </a:extLst>
          </p:cNvPr>
          <p:cNvSpPr>
            <a:spLocks noGrp="1"/>
          </p:cNvSpPr>
          <p:nvPr>
            <p:ph type="sldNum" sz="quarter" idx="12"/>
          </p:nvPr>
        </p:nvSpPr>
        <p:spPr/>
        <p:txBody>
          <a:bodyPr/>
          <a:lstStyle/>
          <a:p>
            <a:pPr>
              <a:defRPr/>
            </a:pPr>
            <a:fld id="{C66496F3-FE71-7846-B3B3-8759C2C79330}" type="slidenum">
              <a:rPr lang="zh-CN" altLang="en-US"/>
              <a:pPr>
                <a:defRPr/>
              </a:pPr>
              <a:t>52</a:t>
            </a:fld>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CB2B071C-6819-5245-975C-4249A2C87616}"/>
              </a:ext>
            </a:extLst>
          </p:cNvPr>
          <p:cNvSpPr>
            <a:spLocks noGrp="1" noChangeArrowheads="1"/>
          </p:cNvSpPr>
          <p:nvPr>
            <p:ph type="title"/>
          </p:nvPr>
        </p:nvSpPr>
        <p:spPr>
          <a:xfrm>
            <a:off x="628650" y="0"/>
            <a:ext cx="7588250" cy="928688"/>
          </a:xfrm>
        </p:spPr>
        <p:txBody>
          <a:bodyPr/>
          <a:lstStyle/>
          <a:p>
            <a:r>
              <a:rPr lang="zh-CN" altLang="en-US"/>
              <a:t>交互模型</a:t>
            </a:r>
            <a:r>
              <a:rPr lang="en-US" altLang="zh-CN"/>
              <a:t>——</a:t>
            </a:r>
            <a:r>
              <a:rPr lang="zh-CN" altLang="en-US"/>
              <a:t>两个变体</a:t>
            </a:r>
          </a:p>
        </p:txBody>
      </p:sp>
      <p:sp>
        <p:nvSpPr>
          <p:cNvPr id="60418" name="Rectangle 3">
            <a:extLst>
              <a:ext uri="{FF2B5EF4-FFF2-40B4-BE49-F238E27FC236}">
                <a16:creationId xmlns:a16="http://schemas.microsoft.com/office/drawing/2014/main" id="{C5FC714F-EDF9-AC48-9713-50AC2B5C2502}"/>
              </a:ext>
            </a:extLst>
          </p:cNvPr>
          <p:cNvSpPr>
            <a:spLocks noGrp="1" noChangeArrowheads="1"/>
          </p:cNvSpPr>
          <p:nvPr>
            <p:ph idx="1"/>
          </p:nvPr>
        </p:nvSpPr>
        <p:spPr/>
        <p:txBody>
          <a:bodyPr/>
          <a:lstStyle/>
          <a:p>
            <a:r>
              <a:rPr lang="zh-CN" altLang="en-US" dirty="0"/>
              <a:t>异步分布式系统</a:t>
            </a:r>
            <a:r>
              <a:rPr lang="en-US" altLang="zh-CN" dirty="0"/>
              <a:t>——</a:t>
            </a:r>
            <a:r>
              <a:rPr lang="zh-CN" altLang="en-US" dirty="0"/>
              <a:t>没有可预测的时限：</a:t>
            </a:r>
          </a:p>
          <a:p>
            <a:pPr lvl="1"/>
            <a:r>
              <a:rPr lang="zh-CN" altLang="en-US" dirty="0"/>
              <a:t>进程执行速度 </a:t>
            </a:r>
            <a:r>
              <a:rPr lang="en-US" altLang="zh-CN" dirty="0"/>
              <a:t>Process</a:t>
            </a:r>
            <a:r>
              <a:rPr lang="zh-CN" altLang="en-US" dirty="0"/>
              <a:t> </a:t>
            </a:r>
            <a:r>
              <a:rPr lang="en-US" altLang="zh-CN" dirty="0"/>
              <a:t>execution</a:t>
            </a:r>
            <a:r>
              <a:rPr lang="zh-CN" altLang="en-US" dirty="0"/>
              <a:t> </a:t>
            </a:r>
            <a:r>
              <a:rPr lang="en-US" altLang="zh-CN" dirty="0"/>
              <a:t>speeds</a:t>
            </a:r>
            <a:endParaRPr lang="zh-CN" altLang="en-US" dirty="0"/>
          </a:p>
          <a:p>
            <a:pPr lvl="2"/>
            <a:r>
              <a:rPr lang="zh-CN" altLang="en-US" dirty="0"/>
              <a:t>每一步都可能需要任意长的时间</a:t>
            </a:r>
          </a:p>
          <a:p>
            <a:pPr lvl="1"/>
            <a:r>
              <a:rPr lang="zh-CN" altLang="en-US" dirty="0"/>
              <a:t>消息传递延迟 </a:t>
            </a:r>
            <a:r>
              <a:rPr lang="en-US" altLang="zh-CN" dirty="0"/>
              <a:t>Message</a:t>
            </a:r>
            <a:r>
              <a:rPr lang="zh-CN" altLang="en-US" dirty="0"/>
              <a:t> </a:t>
            </a:r>
            <a:r>
              <a:rPr lang="en-US" altLang="zh-CN" dirty="0"/>
              <a:t>transmission</a:t>
            </a:r>
            <a:r>
              <a:rPr lang="zh-CN" altLang="en-US" dirty="0"/>
              <a:t> </a:t>
            </a:r>
            <a:r>
              <a:rPr lang="en-US" altLang="zh-CN" dirty="0"/>
              <a:t>delays</a:t>
            </a:r>
            <a:endParaRPr lang="zh-CN" altLang="en-US" dirty="0"/>
          </a:p>
          <a:p>
            <a:pPr lvl="2"/>
            <a:r>
              <a:rPr lang="zh-CN" altLang="en-US" dirty="0"/>
              <a:t>收到一个消息的等待时间可能任意长</a:t>
            </a:r>
          </a:p>
          <a:p>
            <a:pPr lvl="1"/>
            <a:r>
              <a:rPr lang="zh-CN" altLang="en-US" dirty="0"/>
              <a:t>时钟漂移率 </a:t>
            </a:r>
            <a:r>
              <a:rPr lang="en-US" altLang="zh-CN" dirty="0"/>
              <a:t>Clock</a:t>
            </a:r>
            <a:r>
              <a:rPr lang="zh-CN" altLang="en-US" dirty="0"/>
              <a:t> </a:t>
            </a:r>
            <a:r>
              <a:rPr lang="en-US" altLang="zh-CN" dirty="0"/>
              <a:t>drift</a:t>
            </a:r>
            <a:r>
              <a:rPr lang="zh-CN" altLang="en-US" dirty="0"/>
              <a:t> </a:t>
            </a:r>
            <a:r>
              <a:rPr lang="en-US" altLang="zh-CN" dirty="0"/>
              <a:t>rates</a:t>
            </a:r>
            <a:endParaRPr lang="zh-CN" altLang="en-US" dirty="0"/>
          </a:p>
          <a:p>
            <a:pPr lvl="2"/>
            <a:r>
              <a:rPr lang="zh-CN" altLang="en-US" dirty="0"/>
              <a:t>漂移率可能是任意的</a:t>
            </a:r>
            <a:endParaRPr lang="en-US" altLang="zh-CN" dirty="0"/>
          </a:p>
          <a:p>
            <a:r>
              <a:rPr lang="zh-CN" altLang="en-US" dirty="0"/>
              <a:t>异步分布式系统</a:t>
            </a:r>
          </a:p>
          <a:p>
            <a:pPr lvl="1"/>
            <a:r>
              <a:rPr lang="en-US" altLang="zh-CN" dirty="0"/>
              <a:t>Email</a:t>
            </a:r>
          </a:p>
          <a:p>
            <a:pPr lvl="1"/>
            <a:r>
              <a:rPr lang="en-US" altLang="zh-CN" dirty="0"/>
              <a:t>FTP</a:t>
            </a:r>
          </a:p>
          <a:p>
            <a:pPr lvl="2"/>
            <a:endParaRPr lang="zh-CN" altLang="en-US" dirty="0"/>
          </a:p>
        </p:txBody>
      </p:sp>
      <p:sp>
        <p:nvSpPr>
          <p:cNvPr id="2" name="日期占位符 1">
            <a:extLst>
              <a:ext uri="{FF2B5EF4-FFF2-40B4-BE49-F238E27FC236}">
                <a16:creationId xmlns:a16="http://schemas.microsoft.com/office/drawing/2014/main" id="{76E31B4D-0E92-174F-BA7C-0CE2554E8ADC}"/>
              </a:ext>
            </a:extLst>
          </p:cNvPr>
          <p:cNvSpPr>
            <a:spLocks noGrp="1"/>
          </p:cNvSpPr>
          <p:nvPr>
            <p:ph type="dt" sz="quarter" idx="10"/>
          </p:nvPr>
        </p:nvSpPr>
        <p:spPr/>
        <p:txBody>
          <a:bodyPr/>
          <a:lstStyle/>
          <a:p>
            <a:pPr>
              <a:defRPr/>
            </a:pPr>
            <a:fld id="{502C36B2-F63C-134D-B168-3A99C54C0BDF}" type="datetime1">
              <a:rPr lang="zh-CN" altLang="en-US" smtClean="0"/>
              <a:t>2022/9/12</a:t>
            </a:fld>
            <a:endParaRPr lang="zh-CN" altLang="en-US"/>
          </a:p>
        </p:txBody>
      </p:sp>
      <p:sp>
        <p:nvSpPr>
          <p:cNvPr id="3" name="页脚占位符 2">
            <a:extLst>
              <a:ext uri="{FF2B5EF4-FFF2-40B4-BE49-F238E27FC236}">
                <a16:creationId xmlns:a16="http://schemas.microsoft.com/office/drawing/2014/main" id="{18720D1D-31D9-2C49-86B1-D38983E3EBC6}"/>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5D3DABD7-9896-4A41-BA68-CF65F82A49F6}"/>
              </a:ext>
            </a:extLst>
          </p:cNvPr>
          <p:cNvSpPr>
            <a:spLocks noGrp="1"/>
          </p:cNvSpPr>
          <p:nvPr>
            <p:ph type="sldNum" sz="quarter" idx="12"/>
          </p:nvPr>
        </p:nvSpPr>
        <p:spPr/>
        <p:txBody>
          <a:bodyPr/>
          <a:lstStyle/>
          <a:p>
            <a:pPr>
              <a:defRPr/>
            </a:pPr>
            <a:fld id="{DF57107E-881A-AA4A-806E-30D714F8D4AF}" type="slidenum">
              <a:rPr lang="zh-CN" altLang="en-US"/>
              <a:pPr>
                <a:defRPr/>
              </a:pPr>
              <a:t>53</a:t>
            </a:fld>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C61B0B18-18D9-D048-8655-B90168B4DF07}"/>
              </a:ext>
            </a:extLst>
          </p:cNvPr>
          <p:cNvSpPr>
            <a:spLocks noGrp="1" noChangeArrowheads="1"/>
          </p:cNvSpPr>
          <p:nvPr>
            <p:ph type="title"/>
          </p:nvPr>
        </p:nvSpPr>
        <p:spPr>
          <a:xfrm>
            <a:off x="628650" y="0"/>
            <a:ext cx="7588250" cy="928688"/>
          </a:xfrm>
        </p:spPr>
        <p:txBody>
          <a:bodyPr/>
          <a:lstStyle/>
          <a:p>
            <a:r>
              <a:rPr lang="zh-CN" altLang="en-US"/>
              <a:t>交互模型</a:t>
            </a:r>
            <a:r>
              <a:rPr lang="en-US" altLang="zh-CN"/>
              <a:t>——</a:t>
            </a:r>
            <a:r>
              <a:rPr lang="zh-CN" altLang="en-US"/>
              <a:t>两个变体</a:t>
            </a:r>
          </a:p>
        </p:txBody>
      </p:sp>
      <p:sp>
        <p:nvSpPr>
          <p:cNvPr id="61442" name="Rectangle 3">
            <a:extLst>
              <a:ext uri="{FF2B5EF4-FFF2-40B4-BE49-F238E27FC236}">
                <a16:creationId xmlns:a16="http://schemas.microsoft.com/office/drawing/2014/main" id="{F698D2A1-1AEE-F04F-A068-A685DED72EAD}"/>
              </a:ext>
            </a:extLst>
          </p:cNvPr>
          <p:cNvSpPr>
            <a:spLocks noGrp="1" noChangeArrowheads="1"/>
          </p:cNvSpPr>
          <p:nvPr>
            <p:ph idx="1"/>
          </p:nvPr>
        </p:nvSpPr>
        <p:spPr/>
        <p:txBody>
          <a:bodyPr/>
          <a:lstStyle/>
          <a:p>
            <a:r>
              <a:rPr lang="zh-CN" altLang="en-US" dirty="0"/>
              <a:t>异步分布式系统达成协定非常困难</a:t>
            </a:r>
            <a:endParaRPr lang="en-US" altLang="zh-CN" dirty="0"/>
          </a:p>
          <a:p>
            <a:r>
              <a:rPr lang="en-US" altLang="zh-CN" dirty="0" err="1"/>
              <a:t>Pepperland</a:t>
            </a:r>
            <a:r>
              <a:rPr lang="zh-CN" altLang="en-US" dirty="0"/>
              <a:t>协定</a:t>
            </a:r>
            <a:r>
              <a:rPr lang="en-US" altLang="zh-CN" dirty="0"/>
              <a:t>/(</a:t>
            </a:r>
            <a:r>
              <a:rPr lang="zh-CN" altLang="en-US" dirty="0"/>
              <a:t>两军问题的区别</a:t>
            </a:r>
            <a:r>
              <a:rPr lang="en-US" altLang="zh-CN" dirty="0"/>
              <a:t>)</a:t>
            </a:r>
            <a:endParaRPr lang="zh-CN" altLang="en-US" dirty="0"/>
          </a:p>
          <a:p>
            <a:pPr lvl="1"/>
            <a:r>
              <a:rPr lang="zh-CN" altLang="en-US" dirty="0"/>
              <a:t>红师、蓝师分别驻扎在两个山顶，敌人位置他们之间的山谷；</a:t>
            </a:r>
            <a:endParaRPr lang="en-US" altLang="zh-CN" dirty="0"/>
          </a:p>
          <a:p>
            <a:pPr lvl="1"/>
            <a:r>
              <a:rPr lang="zh-CN" altLang="en-US" dirty="0"/>
              <a:t>红、蓝师之间靠通信兵进行通信，假设</a:t>
            </a:r>
            <a:r>
              <a:rPr lang="zh-CN" altLang="en-US" dirty="0">
                <a:solidFill>
                  <a:srgbClr val="FF0000"/>
                </a:solidFill>
              </a:rPr>
              <a:t>通信兵不会被捕获</a:t>
            </a:r>
            <a:r>
              <a:rPr lang="zh-CN" altLang="en-US" dirty="0"/>
              <a:t>；</a:t>
            </a:r>
            <a:endParaRPr lang="en-US" altLang="zh-CN" dirty="0"/>
          </a:p>
          <a:p>
            <a:pPr lvl="1"/>
            <a:r>
              <a:rPr lang="zh-CN" altLang="en-US" dirty="0"/>
              <a:t>红、蓝师可否就谁先冲锋达成一致？</a:t>
            </a:r>
            <a:endParaRPr lang="en-US" altLang="zh-CN" dirty="0"/>
          </a:p>
          <a:p>
            <a:pPr lvl="2"/>
            <a:r>
              <a:rPr lang="en-US" altLang="zh-CN" b="1" dirty="0">
                <a:solidFill>
                  <a:srgbClr val="00B050"/>
                </a:solidFill>
              </a:rPr>
              <a:t>Yes</a:t>
            </a:r>
            <a:r>
              <a:rPr lang="zh-CN" altLang="en-US" dirty="0"/>
              <a:t>。只关心结论，等的时间长没关系</a:t>
            </a:r>
            <a:endParaRPr lang="en-US" altLang="zh-CN" dirty="0"/>
          </a:p>
          <a:p>
            <a:pPr lvl="1"/>
            <a:r>
              <a:rPr lang="zh-CN" altLang="en-US" dirty="0"/>
              <a:t>红、蓝师可否就冲锋时间达成一致？</a:t>
            </a:r>
            <a:endParaRPr lang="en-US" altLang="zh-CN" dirty="0"/>
          </a:p>
          <a:p>
            <a:pPr lvl="2"/>
            <a:r>
              <a:rPr lang="en-US" altLang="zh-CN" b="1" dirty="0">
                <a:solidFill>
                  <a:srgbClr val="C00000"/>
                </a:solidFill>
              </a:rPr>
              <a:t>No</a:t>
            </a:r>
            <a:r>
              <a:rPr lang="zh-CN" altLang="en-US" dirty="0"/>
              <a:t>。接收太久冲锋时间失效</a:t>
            </a:r>
            <a:endParaRPr lang="en-US" altLang="zh-CN" dirty="0"/>
          </a:p>
        </p:txBody>
      </p:sp>
      <p:sp>
        <p:nvSpPr>
          <p:cNvPr id="2" name="日期占位符 1">
            <a:extLst>
              <a:ext uri="{FF2B5EF4-FFF2-40B4-BE49-F238E27FC236}">
                <a16:creationId xmlns:a16="http://schemas.microsoft.com/office/drawing/2014/main" id="{C5064A08-3BEC-1A46-9FAF-75DABFD4AF1F}"/>
              </a:ext>
            </a:extLst>
          </p:cNvPr>
          <p:cNvSpPr>
            <a:spLocks noGrp="1"/>
          </p:cNvSpPr>
          <p:nvPr>
            <p:ph type="dt" sz="quarter" idx="10"/>
          </p:nvPr>
        </p:nvSpPr>
        <p:spPr/>
        <p:txBody>
          <a:bodyPr/>
          <a:lstStyle/>
          <a:p>
            <a:pPr>
              <a:defRPr/>
            </a:pPr>
            <a:fld id="{15730836-B4C8-3F40-865B-B13F85A0F3AD}" type="datetime1">
              <a:rPr lang="zh-CN" altLang="en-US" smtClean="0"/>
              <a:t>2022/9/12</a:t>
            </a:fld>
            <a:endParaRPr lang="zh-CN" altLang="en-US"/>
          </a:p>
        </p:txBody>
      </p:sp>
      <p:sp>
        <p:nvSpPr>
          <p:cNvPr id="3" name="页脚占位符 2">
            <a:extLst>
              <a:ext uri="{FF2B5EF4-FFF2-40B4-BE49-F238E27FC236}">
                <a16:creationId xmlns:a16="http://schemas.microsoft.com/office/drawing/2014/main" id="{620CD23D-E1D2-524F-B585-9FF0D7956D61}"/>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D0A866D9-CF6D-744D-B5BB-4E89C40C7060}"/>
              </a:ext>
            </a:extLst>
          </p:cNvPr>
          <p:cNvSpPr>
            <a:spLocks noGrp="1"/>
          </p:cNvSpPr>
          <p:nvPr>
            <p:ph type="sldNum" sz="quarter" idx="12"/>
          </p:nvPr>
        </p:nvSpPr>
        <p:spPr/>
        <p:txBody>
          <a:bodyPr/>
          <a:lstStyle/>
          <a:p>
            <a:pPr>
              <a:defRPr/>
            </a:pPr>
            <a:fld id="{FE78AD03-1852-2E43-B917-1CA915448E6B}" type="slidenum">
              <a:rPr lang="zh-CN" altLang="en-US"/>
              <a:pPr>
                <a:defRPr/>
              </a:pPr>
              <a:t>54</a:t>
            </a:fld>
            <a:endParaRPr lang="zh-CN" altLang="en-US"/>
          </a:p>
        </p:txBody>
      </p:sp>
      <p:pic>
        <p:nvPicPr>
          <p:cNvPr id="5" name="图片 4">
            <a:extLst>
              <a:ext uri="{FF2B5EF4-FFF2-40B4-BE49-F238E27FC236}">
                <a16:creationId xmlns:a16="http://schemas.microsoft.com/office/drawing/2014/main" id="{505AF412-424E-9249-9064-AA80434D519C}"/>
              </a:ext>
            </a:extLst>
          </p:cNvPr>
          <p:cNvPicPr>
            <a:picLocks noChangeAspect="1"/>
          </p:cNvPicPr>
          <p:nvPr/>
        </p:nvPicPr>
        <p:blipFill>
          <a:blip r:embed="rId2"/>
          <a:stretch>
            <a:fillRect/>
          </a:stretch>
        </p:blipFill>
        <p:spPr>
          <a:xfrm>
            <a:off x="4788024" y="4187908"/>
            <a:ext cx="4159700" cy="19591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4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4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96334662-BC81-314B-A984-11FD6383A55D}"/>
              </a:ext>
            </a:extLst>
          </p:cNvPr>
          <p:cNvSpPr>
            <a:spLocks noGrp="1" noChangeArrowheads="1"/>
          </p:cNvSpPr>
          <p:nvPr>
            <p:ph type="title"/>
          </p:nvPr>
        </p:nvSpPr>
        <p:spPr>
          <a:xfrm>
            <a:off x="628650" y="0"/>
            <a:ext cx="7588250" cy="928688"/>
          </a:xfrm>
        </p:spPr>
        <p:txBody>
          <a:bodyPr/>
          <a:lstStyle/>
          <a:p>
            <a:r>
              <a:rPr lang="zh-CN" altLang="en-US"/>
              <a:t>交互模型</a:t>
            </a:r>
            <a:r>
              <a:rPr lang="en-US" altLang="zh-CN"/>
              <a:t>——</a:t>
            </a:r>
            <a:r>
              <a:rPr lang="zh-CN" altLang="en-US"/>
              <a:t>事件排序</a:t>
            </a:r>
          </a:p>
        </p:txBody>
      </p:sp>
      <p:sp>
        <p:nvSpPr>
          <p:cNvPr id="62466" name="Rectangle 3">
            <a:extLst>
              <a:ext uri="{FF2B5EF4-FFF2-40B4-BE49-F238E27FC236}">
                <a16:creationId xmlns:a16="http://schemas.microsoft.com/office/drawing/2014/main" id="{8E78B688-8383-DB40-BA7D-CD650222284B}"/>
              </a:ext>
            </a:extLst>
          </p:cNvPr>
          <p:cNvSpPr>
            <a:spLocks noGrp="1" noChangeArrowheads="1"/>
          </p:cNvSpPr>
          <p:nvPr>
            <p:ph idx="1"/>
          </p:nvPr>
        </p:nvSpPr>
        <p:spPr/>
        <p:txBody>
          <a:bodyPr/>
          <a:lstStyle/>
          <a:p>
            <a:r>
              <a:rPr lang="en-US" altLang="zh-CN" dirty="0"/>
              <a:t>X</a:t>
            </a:r>
            <a:r>
              <a:rPr lang="zh-CN" altLang="en-US" dirty="0"/>
              <a:t>、</a:t>
            </a:r>
            <a:r>
              <a:rPr lang="en-US" altLang="zh-CN" dirty="0"/>
              <a:t>Y</a:t>
            </a:r>
            <a:r>
              <a:rPr lang="zh-CN" altLang="en-US" dirty="0"/>
              <a:t>、</a:t>
            </a:r>
            <a:r>
              <a:rPr lang="en-US" altLang="zh-CN" dirty="0"/>
              <a:t>Z</a:t>
            </a:r>
            <a:r>
              <a:rPr lang="zh-CN" altLang="en-US" dirty="0"/>
              <a:t>、</a:t>
            </a:r>
            <a:r>
              <a:rPr lang="en-US" altLang="zh-CN" dirty="0"/>
              <a:t>A</a:t>
            </a:r>
            <a:r>
              <a:rPr lang="zh-CN" altLang="en-US" dirty="0"/>
              <a:t>之间的邮件交换</a:t>
            </a:r>
          </a:p>
          <a:p>
            <a:pPr lvl="1"/>
            <a:r>
              <a:rPr lang="en-US" altLang="zh-CN" dirty="0"/>
              <a:t>X</a:t>
            </a:r>
            <a:r>
              <a:rPr lang="zh-CN" altLang="en-US" dirty="0"/>
              <a:t>发送主题为</a:t>
            </a:r>
            <a:r>
              <a:rPr lang="en-US" altLang="zh-CN" dirty="0"/>
              <a:t>Meeting</a:t>
            </a:r>
            <a:r>
              <a:rPr lang="zh-CN" altLang="en-US" dirty="0"/>
              <a:t>的消息</a:t>
            </a:r>
            <a:endParaRPr lang="en-US" altLang="zh-CN" dirty="0"/>
          </a:p>
          <a:p>
            <a:pPr lvl="1"/>
            <a:r>
              <a:rPr lang="en-US" altLang="zh-CN" dirty="0"/>
              <a:t>Y</a:t>
            </a:r>
            <a:r>
              <a:rPr lang="zh-CN" altLang="en-US" dirty="0"/>
              <a:t>读取</a:t>
            </a:r>
            <a:r>
              <a:rPr lang="en-US" altLang="zh-CN" dirty="0"/>
              <a:t>X</a:t>
            </a:r>
            <a:r>
              <a:rPr lang="zh-CN" altLang="en-US" dirty="0"/>
              <a:t>的消息，并发送主题为</a:t>
            </a:r>
            <a:r>
              <a:rPr lang="en-US" altLang="zh-CN" dirty="0"/>
              <a:t>Re: Meeting</a:t>
            </a:r>
            <a:r>
              <a:rPr lang="zh-CN" altLang="en-US" dirty="0"/>
              <a:t>的消息进行回复</a:t>
            </a:r>
            <a:endParaRPr lang="en-US" altLang="zh-CN" dirty="0"/>
          </a:p>
          <a:p>
            <a:pPr lvl="1"/>
            <a:r>
              <a:rPr lang="en-US" altLang="zh-CN" dirty="0"/>
              <a:t>Z</a:t>
            </a:r>
            <a:r>
              <a:rPr lang="zh-CN" altLang="en-US" dirty="0"/>
              <a:t>读取</a:t>
            </a:r>
            <a:r>
              <a:rPr lang="en-US" altLang="zh-CN" dirty="0"/>
              <a:t>X</a:t>
            </a:r>
            <a:r>
              <a:rPr lang="zh-CN" altLang="en-US" dirty="0"/>
              <a:t>、</a:t>
            </a:r>
            <a:r>
              <a:rPr lang="en-US" altLang="zh-CN" dirty="0"/>
              <a:t>Y</a:t>
            </a:r>
            <a:r>
              <a:rPr lang="zh-CN" altLang="en-US" dirty="0"/>
              <a:t>的消息，并发送主题为</a:t>
            </a:r>
            <a:r>
              <a:rPr lang="en-US" altLang="zh-CN" dirty="0"/>
              <a:t>Re: Meeting</a:t>
            </a:r>
            <a:r>
              <a:rPr lang="zh-CN" altLang="en-US" dirty="0"/>
              <a:t>的消息进行回复</a:t>
            </a:r>
            <a:endParaRPr lang="en-US" altLang="zh-CN" dirty="0"/>
          </a:p>
          <a:p>
            <a:pPr lvl="1"/>
            <a:r>
              <a:rPr lang="en-US" altLang="zh-CN" dirty="0"/>
              <a:t>A</a:t>
            </a:r>
            <a:r>
              <a:rPr lang="zh-CN" altLang="en-US" dirty="0"/>
              <a:t>收到的消息顺序一定与消息发送的顺序一致？</a:t>
            </a:r>
            <a:endParaRPr lang="en-US" altLang="zh-CN" dirty="0"/>
          </a:p>
        </p:txBody>
      </p:sp>
      <p:sp>
        <p:nvSpPr>
          <p:cNvPr id="2" name="日期占位符 1">
            <a:extLst>
              <a:ext uri="{FF2B5EF4-FFF2-40B4-BE49-F238E27FC236}">
                <a16:creationId xmlns:a16="http://schemas.microsoft.com/office/drawing/2014/main" id="{40697041-E102-DC48-85F0-7CBC589A9009}"/>
              </a:ext>
            </a:extLst>
          </p:cNvPr>
          <p:cNvSpPr>
            <a:spLocks noGrp="1"/>
          </p:cNvSpPr>
          <p:nvPr>
            <p:ph type="dt" sz="quarter" idx="10"/>
          </p:nvPr>
        </p:nvSpPr>
        <p:spPr/>
        <p:txBody>
          <a:bodyPr/>
          <a:lstStyle/>
          <a:p>
            <a:pPr>
              <a:defRPr/>
            </a:pPr>
            <a:fld id="{8A5EC832-68DF-1E40-9A99-98D48F437188}" type="datetime1">
              <a:rPr lang="zh-CN" altLang="en-US" smtClean="0"/>
              <a:t>2022/9/12</a:t>
            </a:fld>
            <a:endParaRPr lang="zh-CN" altLang="en-US"/>
          </a:p>
        </p:txBody>
      </p:sp>
      <p:sp>
        <p:nvSpPr>
          <p:cNvPr id="3" name="页脚占位符 2">
            <a:extLst>
              <a:ext uri="{FF2B5EF4-FFF2-40B4-BE49-F238E27FC236}">
                <a16:creationId xmlns:a16="http://schemas.microsoft.com/office/drawing/2014/main" id="{35AC59FB-68D9-934C-AAD0-849788C6AD5D}"/>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6CBFFCF8-4496-684D-B0A7-EAA28E6AC7F3}"/>
              </a:ext>
            </a:extLst>
          </p:cNvPr>
          <p:cNvSpPr>
            <a:spLocks noGrp="1"/>
          </p:cNvSpPr>
          <p:nvPr>
            <p:ph type="sldNum" sz="quarter" idx="12"/>
          </p:nvPr>
        </p:nvSpPr>
        <p:spPr/>
        <p:txBody>
          <a:bodyPr/>
          <a:lstStyle/>
          <a:p>
            <a:pPr>
              <a:defRPr/>
            </a:pPr>
            <a:fld id="{9763188E-A10F-E54C-8759-08FE4997E2FA}" type="slidenum">
              <a:rPr lang="zh-CN" altLang="en-US"/>
              <a:pPr>
                <a:defRPr/>
              </a:pPr>
              <a:t>55</a:t>
            </a:fld>
            <a:endParaRPr lang="zh-CN" altLang="en-US"/>
          </a:p>
        </p:txBody>
      </p:sp>
      <p:pic>
        <p:nvPicPr>
          <p:cNvPr id="5" name="图片 4">
            <a:extLst>
              <a:ext uri="{FF2B5EF4-FFF2-40B4-BE49-F238E27FC236}">
                <a16:creationId xmlns:a16="http://schemas.microsoft.com/office/drawing/2014/main" id="{CF0B81E4-8A5E-604F-9238-00198189F67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613122" y="3595033"/>
            <a:ext cx="5322002" cy="255483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8E6F131C-EFD0-3843-A44F-28958AB1C7F7}"/>
              </a:ext>
            </a:extLst>
          </p:cNvPr>
          <p:cNvSpPr>
            <a:spLocks noGrp="1" noChangeArrowheads="1"/>
          </p:cNvSpPr>
          <p:nvPr>
            <p:ph type="title"/>
          </p:nvPr>
        </p:nvSpPr>
        <p:spPr>
          <a:xfrm>
            <a:off x="628650" y="0"/>
            <a:ext cx="7588250" cy="928688"/>
          </a:xfrm>
        </p:spPr>
        <p:txBody>
          <a:bodyPr/>
          <a:lstStyle/>
          <a:p>
            <a:r>
              <a:rPr lang="zh-CN" altLang="en-US"/>
              <a:t>基础模型</a:t>
            </a:r>
            <a:r>
              <a:rPr lang="en-US" altLang="zh-CN"/>
              <a:t>——</a:t>
            </a:r>
            <a:r>
              <a:rPr lang="zh-CN" altLang="en-US"/>
              <a:t>故障模型</a:t>
            </a:r>
          </a:p>
        </p:txBody>
      </p:sp>
      <p:sp>
        <p:nvSpPr>
          <p:cNvPr id="64514" name="Rectangle 3">
            <a:extLst>
              <a:ext uri="{FF2B5EF4-FFF2-40B4-BE49-F238E27FC236}">
                <a16:creationId xmlns:a16="http://schemas.microsoft.com/office/drawing/2014/main" id="{DA933E9B-7080-8146-9EE6-BB371FE4F0C6}"/>
              </a:ext>
            </a:extLst>
          </p:cNvPr>
          <p:cNvSpPr>
            <a:spLocks noGrp="1" noChangeArrowheads="1"/>
          </p:cNvSpPr>
          <p:nvPr>
            <p:ph idx="1"/>
          </p:nvPr>
        </p:nvSpPr>
        <p:spPr/>
        <p:txBody>
          <a:bodyPr/>
          <a:lstStyle/>
          <a:p>
            <a:r>
              <a:rPr lang="zh-CN" altLang="en-US"/>
              <a:t>计算机或者网络发生故障，会影响服务的正确性。</a:t>
            </a:r>
            <a:endParaRPr lang="en-US" altLang="zh-CN"/>
          </a:p>
          <a:p>
            <a:r>
              <a:rPr lang="zh-CN" altLang="en-US"/>
              <a:t>故障模型的意义在于将定义可能出现的故障的形式，为分析故障带来的影响提供依据。</a:t>
            </a:r>
            <a:endParaRPr lang="en-US" altLang="zh-CN"/>
          </a:p>
          <a:p>
            <a:r>
              <a:rPr lang="zh-CN" altLang="en-US"/>
              <a:t>设计系统时，知道如何考虑到容错的需求。</a:t>
            </a:r>
          </a:p>
        </p:txBody>
      </p:sp>
      <p:sp>
        <p:nvSpPr>
          <p:cNvPr id="2" name="日期占位符 1">
            <a:extLst>
              <a:ext uri="{FF2B5EF4-FFF2-40B4-BE49-F238E27FC236}">
                <a16:creationId xmlns:a16="http://schemas.microsoft.com/office/drawing/2014/main" id="{D64DE16F-BC16-DD48-98D4-4599CA2C02AC}"/>
              </a:ext>
            </a:extLst>
          </p:cNvPr>
          <p:cNvSpPr>
            <a:spLocks noGrp="1"/>
          </p:cNvSpPr>
          <p:nvPr>
            <p:ph type="dt" sz="quarter" idx="10"/>
          </p:nvPr>
        </p:nvSpPr>
        <p:spPr/>
        <p:txBody>
          <a:bodyPr/>
          <a:lstStyle/>
          <a:p>
            <a:pPr>
              <a:defRPr/>
            </a:pPr>
            <a:fld id="{594943CE-CADC-6441-9C01-BD16B1405A43}" type="datetime1">
              <a:rPr lang="zh-CN" altLang="en-US" smtClean="0"/>
              <a:t>2022/9/12</a:t>
            </a:fld>
            <a:endParaRPr lang="zh-CN" altLang="en-US"/>
          </a:p>
        </p:txBody>
      </p:sp>
      <p:sp>
        <p:nvSpPr>
          <p:cNvPr id="3" name="页脚占位符 2">
            <a:extLst>
              <a:ext uri="{FF2B5EF4-FFF2-40B4-BE49-F238E27FC236}">
                <a16:creationId xmlns:a16="http://schemas.microsoft.com/office/drawing/2014/main" id="{4ED9015C-F003-B040-8851-86324241FD38}"/>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F037346F-513E-074D-B198-0B38B6DB9A37}"/>
              </a:ext>
            </a:extLst>
          </p:cNvPr>
          <p:cNvSpPr>
            <a:spLocks noGrp="1"/>
          </p:cNvSpPr>
          <p:nvPr>
            <p:ph type="sldNum" sz="quarter" idx="12"/>
          </p:nvPr>
        </p:nvSpPr>
        <p:spPr/>
        <p:txBody>
          <a:bodyPr/>
          <a:lstStyle/>
          <a:p>
            <a:pPr>
              <a:defRPr/>
            </a:pPr>
            <a:fld id="{9447A6D7-724B-1944-B109-C244CC61CAE5}" type="slidenum">
              <a:rPr lang="zh-CN" altLang="en-US"/>
              <a:pPr>
                <a:defRPr/>
              </a:pPr>
              <a:t>56</a:t>
            </a:fld>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8779C4A1-AE6B-544D-AEEF-DA5F46A724B0}"/>
              </a:ext>
            </a:extLst>
          </p:cNvPr>
          <p:cNvSpPr>
            <a:spLocks noGrp="1" noChangeArrowheads="1"/>
          </p:cNvSpPr>
          <p:nvPr>
            <p:ph type="title"/>
          </p:nvPr>
        </p:nvSpPr>
        <p:spPr>
          <a:xfrm>
            <a:off x="628650" y="0"/>
            <a:ext cx="7588250" cy="928688"/>
          </a:xfrm>
        </p:spPr>
        <p:txBody>
          <a:bodyPr/>
          <a:lstStyle/>
          <a:p>
            <a:r>
              <a:rPr lang="zh-CN" altLang="en-US"/>
              <a:t>基础模型</a:t>
            </a:r>
            <a:r>
              <a:rPr lang="en-US" altLang="zh-CN"/>
              <a:t>——</a:t>
            </a:r>
            <a:r>
              <a:rPr lang="zh-CN" altLang="en-US"/>
              <a:t>故障模型</a:t>
            </a:r>
          </a:p>
        </p:txBody>
      </p:sp>
      <p:sp>
        <p:nvSpPr>
          <p:cNvPr id="65538" name="Rectangle 3">
            <a:extLst>
              <a:ext uri="{FF2B5EF4-FFF2-40B4-BE49-F238E27FC236}">
                <a16:creationId xmlns:a16="http://schemas.microsoft.com/office/drawing/2014/main" id="{C21FD316-929D-D446-8C48-E876CF56ECE7}"/>
              </a:ext>
            </a:extLst>
          </p:cNvPr>
          <p:cNvSpPr>
            <a:spLocks noGrp="1" noChangeArrowheads="1"/>
          </p:cNvSpPr>
          <p:nvPr>
            <p:ph idx="1"/>
          </p:nvPr>
        </p:nvSpPr>
        <p:spPr/>
        <p:txBody>
          <a:bodyPr/>
          <a:lstStyle/>
          <a:p>
            <a:r>
              <a:rPr lang="zh-CN" altLang="en-US" dirty="0"/>
              <a:t>定义故障发生的行为，帮助理解故障对分布式系统的影响。</a:t>
            </a:r>
          </a:p>
          <a:p>
            <a:r>
              <a:rPr lang="zh-CN" altLang="en-US" dirty="0"/>
              <a:t>分类</a:t>
            </a:r>
            <a:r>
              <a:rPr lang="en-US" altLang="zh-CN" dirty="0"/>
              <a:t>[</a:t>
            </a:r>
            <a:r>
              <a:rPr lang="en-US" altLang="zh-CN" dirty="0" err="1"/>
              <a:t>Hadzilacos</a:t>
            </a:r>
            <a:r>
              <a:rPr lang="en-US" altLang="zh-CN" dirty="0"/>
              <a:t> and </a:t>
            </a:r>
            <a:r>
              <a:rPr lang="en-US" altLang="zh-CN" dirty="0" err="1"/>
              <a:t>Toueg</a:t>
            </a:r>
            <a:r>
              <a:rPr lang="en-US" altLang="zh-CN" dirty="0"/>
              <a:t>, 1994]</a:t>
            </a:r>
          </a:p>
          <a:p>
            <a:pPr lvl="1"/>
            <a:r>
              <a:rPr lang="zh-CN" altLang="en-US" dirty="0"/>
              <a:t>遗漏故障 </a:t>
            </a:r>
            <a:r>
              <a:rPr lang="en-US" altLang="zh-CN" dirty="0"/>
              <a:t>Omission failures</a:t>
            </a:r>
          </a:p>
          <a:p>
            <a:pPr lvl="1"/>
            <a:r>
              <a:rPr lang="zh-CN" altLang="en-US" dirty="0"/>
              <a:t>随机故障 </a:t>
            </a:r>
            <a:r>
              <a:rPr lang="en-US" altLang="zh-CN" dirty="0"/>
              <a:t>Arbitrary failures</a:t>
            </a:r>
          </a:p>
          <a:p>
            <a:pPr lvl="1"/>
            <a:r>
              <a:rPr lang="zh-CN" altLang="en-US" dirty="0"/>
              <a:t>时序故障 </a:t>
            </a:r>
            <a:r>
              <a:rPr lang="en-US" altLang="zh-CN" dirty="0"/>
              <a:t>Timing failures</a:t>
            </a:r>
          </a:p>
        </p:txBody>
      </p:sp>
      <p:sp>
        <p:nvSpPr>
          <p:cNvPr id="2" name="日期占位符 1">
            <a:extLst>
              <a:ext uri="{FF2B5EF4-FFF2-40B4-BE49-F238E27FC236}">
                <a16:creationId xmlns:a16="http://schemas.microsoft.com/office/drawing/2014/main" id="{F29FDDC4-2D3B-A143-8F88-24DC8B78C2C7}"/>
              </a:ext>
            </a:extLst>
          </p:cNvPr>
          <p:cNvSpPr>
            <a:spLocks noGrp="1"/>
          </p:cNvSpPr>
          <p:nvPr>
            <p:ph type="dt" sz="quarter" idx="10"/>
          </p:nvPr>
        </p:nvSpPr>
        <p:spPr/>
        <p:txBody>
          <a:bodyPr/>
          <a:lstStyle/>
          <a:p>
            <a:pPr>
              <a:defRPr/>
            </a:pPr>
            <a:fld id="{7E5EC801-29EA-6F41-9C7D-ED07CFD39FBD}" type="datetime1">
              <a:rPr lang="zh-CN" altLang="en-US" smtClean="0"/>
              <a:t>2022/9/12</a:t>
            </a:fld>
            <a:endParaRPr lang="zh-CN" altLang="en-US"/>
          </a:p>
        </p:txBody>
      </p:sp>
      <p:sp>
        <p:nvSpPr>
          <p:cNvPr id="3" name="页脚占位符 2">
            <a:extLst>
              <a:ext uri="{FF2B5EF4-FFF2-40B4-BE49-F238E27FC236}">
                <a16:creationId xmlns:a16="http://schemas.microsoft.com/office/drawing/2014/main" id="{BFE1D36F-14D4-D540-A270-CAD7B770D718}"/>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70FC94AE-7B3D-A345-8FF1-9CB57339783F}"/>
              </a:ext>
            </a:extLst>
          </p:cNvPr>
          <p:cNvSpPr>
            <a:spLocks noGrp="1"/>
          </p:cNvSpPr>
          <p:nvPr>
            <p:ph type="sldNum" sz="quarter" idx="12"/>
          </p:nvPr>
        </p:nvSpPr>
        <p:spPr/>
        <p:txBody>
          <a:bodyPr/>
          <a:lstStyle/>
          <a:p>
            <a:pPr>
              <a:defRPr/>
            </a:pPr>
            <a:fld id="{D0895983-24CD-374A-8E46-C6F217896757}" type="slidenum">
              <a:rPr lang="zh-CN" altLang="en-US"/>
              <a:pPr>
                <a:defRPr/>
              </a:pPr>
              <a:t>57</a:t>
            </a:fld>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0D4BC056-8195-EC49-B799-34E37BD1FC4B}"/>
              </a:ext>
            </a:extLst>
          </p:cNvPr>
          <p:cNvSpPr>
            <a:spLocks noGrp="1" noChangeArrowheads="1"/>
          </p:cNvSpPr>
          <p:nvPr>
            <p:ph type="title"/>
          </p:nvPr>
        </p:nvSpPr>
        <p:spPr>
          <a:xfrm>
            <a:off x="628650" y="0"/>
            <a:ext cx="7588250" cy="928688"/>
          </a:xfrm>
        </p:spPr>
        <p:txBody>
          <a:bodyPr/>
          <a:lstStyle/>
          <a:p>
            <a:r>
              <a:rPr lang="zh-CN" altLang="en-US"/>
              <a:t>故障模型</a:t>
            </a:r>
            <a:r>
              <a:rPr lang="en-US" altLang="zh-CN"/>
              <a:t>——</a:t>
            </a:r>
            <a:r>
              <a:rPr lang="zh-CN" altLang="en-US"/>
              <a:t>遗漏故障</a:t>
            </a:r>
          </a:p>
        </p:txBody>
      </p:sp>
      <p:sp>
        <p:nvSpPr>
          <p:cNvPr id="66562" name="Rectangle 3">
            <a:extLst>
              <a:ext uri="{FF2B5EF4-FFF2-40B4-BE49-F238E27FC236}">
                <a16:creationId xmlns:a16="http://schemas.microsoft.com/office/drawing/2014/main" id="{C2F3E187-8E97-6843-9991-EAAE1AA1343C}"/>
              </a:ext>
            </a:extLst>
          </p:cNvPr>
          <p:cNvSpPr>
            <a:spLocks noGrp="1" noChangeArrowheads="1"/>
          </p:cNvSpPr>
          <p:nvPr>
            <p:ph idx="1"/>
          </p:nvPr>
        </p:nvSpPr>
        <p:spPr/>
        <p:txBody>
          <a:bodyPr/>
          <a:lstStyle/>
          <a:p>
            <a:r>
              <a:rPr lang="zh-CN" altLang="en-US" dirty="0"/>
              <a:t>进程或者通信通道没有正常的工作</a:t>
            </a:r>
          </a:p>
          <a:p>
            <a:r>
              <a:rPr lang="zh-CN" altLang="en-US" dirty="0"/>
              <a:t>进程遗漏故障：进程崩溃 </a:t>
            </a:r>
            <a:r>
              <a:rPr lang="en-US" altLang="zh-CN" dirty="0"/>
              <a:t>crash</a:t>
            </a:r>
            <a:endParaRPr lang="zh-CN" altLang="en-US" dirty="0"/>
          </a:p>
          <a:p>
            <a:pPr lvl="1"/>
            <a:r>
              <a:rPr lang="en-US" altLang="zh-CN" dirty="0"/>
              <a:t>Fail-stop</a:t>
            </a:r>
            <a:r>
              <a:rPr lang="zh-CN" altLang="en-US" dirty="0"/>
              <a:t>：在同步系统中通过时限是可以检测出来的。</a:t>
            </a:r>
            <a:endParaRPr lang="en-US" altLang="zh-CN" dirty="0"/>
          </a:p>
          <a:p>
            <a:pPr lvl="1"/>
            <a:r>
              <a:rPr lang="zh-CN" altLang="en-US" dirty="0"/>
              <a:t>在异步系统中，即使很长时间没有收到来自某个进程的消息，也不能判断是进程停止了。</a:t>
            </a:r>
          </a:p>
          <a:p>
            <a:r>
              <a:rPr lang="zh-CN" altLang="en-US" dirty="0"/>
              <a:t>通信遗漏故障：丢失信息</a:t>
            </a:r>
          </a:p>
          <a:p>
            <a:pPr lvl="1"/>
            <a:r>
              <a:rPr lang="zh-CN" altLang="en-US" dirty="0"/>
              <a:t>发送丢失，接收丢失，通道丢失</a:t>
            </a:r>
          </a:p>
          <a:p>
            <a:r>
              <a:rPr lang="zh-CN" altLang="en-US" dirty="0"/>
              <a:t>丢失故障是</a:t>
            </a:r>
            <a:r>
              <a:rPr lang="zh-CN" altLang="en-US" b="1" dirty="0">
                <a:solidFill>
                  <a:srgbClr val="00B050"/>
                </a:solidFill>
              </a:rPr>
              <a:t>良性故障</a:t>
            </a:r>
          </a:p>
        </p:txBody>
      </p:sp>
      <p:sp>
        <p:nvSpPr>
          <p:cNvPr id="2" name="日期占位符 1">
            <a:extLst>
              <a:ext uri="{FF2B5EF4-FFF2-40B4-BE49-F238E27FC236}">
                <a16:creationId xmlns:a16="http://schemas.microsoft.com/office/drawing/2014/main" id="{7D77BF67-B47F-2E42-90ED-AA31137B1600}"/>
              </a:ext>
            </a:extLst>
          </p:cNvPr>
          <p:cNvSpPr>
            <a:spLocks noGrp="1"/>
          </p:cNvSpPr>
          <p:nvPr>
            <p:ph type="dt" sz="quarter" idx="10"/>
          </p:nvPr>
        </p:nvSpPr>
        <p:spPr/>
        <p:txBody>
          <a:bodyPr/>
          <a:lstStyle/>
          <a:p>
            <a:pPr>
              <a:defRPr/>
            </a:pPr>
            <a:fld id="{E64FBDED-7D25-E842-9049-8A3CD7DDBAE4}" type="datetime1">
              <a:rPr lang="zh-CN" altLang="en-US" smtClean="0"/>
              <a:t>2022/9/12</a:t>
            </a:fld>
            <a:endParaRPr lang="zh-CN" altLang="en-US"/>
          </a:p>
        </p:txBody>
      </p:sp>
      <p:sp>
        <p:nvSpPr>
          <p:cNvPr id="3" name="页脚占位符 2">
            <a:extLst>
              <a:ext uri="{FF2B5EF4-FFF2-40B4-BE49-F238E27FC236}">
                <a16:creationId xmlns:a16="http://schemas.microsoft.com/office/drawing/2014/main" id="{50B8268E-9AA0-A24D-BCC7-82A5047035C7}"/>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E5C372C7-DF7E-6D4F-A0D9-45E634396E23}"/>
              </a:ext>
            </a:extLst>
          </p:cNvPr>
          <p:cNvSpPr>
            <a:spLocks noGrp="1"/>
          </p:cNvSpPr>
          <p:nvPr>
            <p:ph type="sldNum" sz="quarter" idx="12"/>
          </p:nvPr>
        </p:nvSpPr>
        <p:spPr/>
        <p:txBody>
          <a:bodyPr/>
          <a:lstStyle/>
          <a:p>
            <a:pPr>
              <a:defRPr/>
            </a:pPr>
            <a:fld id="{C44E9512-53F9-7243-950F-FCC131E68D93}" type="slidenum">
              <a:rPr lang="zh-CN" altLang="en-US"/>
              <a:pPr>
                <a:defRPr/>
              </a:pPr>
              <a:t>58</a:t>
            </a:fld>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FB5F2A43-0AAD-8049-96C3-08BAB4DABCBF}"/>
              </a:ext>
            </a:extLst>
          </p:cNvPr>
          <p:cNvSpPr>
            <a:spLocks noGrp="1" noChangeArrowheads="1"/>
          </p:cNvSpPr>
          <p:nvPr>
            <p:ph type="title"/>
          </p:nvPr>
        </p:nvSpPr>
        <p:spPr>
          <a:xfrm>
            <a:off x="628650" y="0"/>
            <a:ext cx="7588250" cy="928688"/>
          </a:xfrm>
        </p:spPr>
        <p:txBody>
          <a:bodyPr/>
          <a:lstStyle/>
          <a:p>
            <a:r>
              <a:rPr lang="zh-CN" altLang="en-US"/>
              <a:t>故障模型</a:t>
            </a:r>
            <a:r>
              <a:rPr lang="en-US" altLang="zh-CN"/>
              <a:t>——</a:t>
            </a:r>
            <a:r>
              <a:rPr lang="zh-CN" altLang="en-US"/>
              <a:t>遗漏故障</a:t>
            </a:r>
          </a:p>
        </p:txBody>
      </p:sp>
      <p:sp>
        <p:nvSpPr>
          <p:cNvPr id="68610" name="Rectangle 3">
            <a:extLst>
              <a:ext uri="{FF2B5EF4-FFF2-40B4-BE49-F238E27FC236}">
                <a16:creationId xmlns:a16="http://schemas.microsoft.com/office/drawing/2014/main" id="{A5566DC7-9343-6243-BDDF-CEF9BB448F9A}"/>
              </a:ext>
            </a:extLst>
          </p:cNvPr>
          <p:cNvSpPr>
            <a:spLocks noGrp="1" noChangeArrowheads="1"/>
          </p:cNvSpPr>
          <p:nvPr>
            <p:ph idx="1"/>
          </p:nvPr>
        </p:nvSpPr>
        <p:spPr/>
        <p:txBody>
          <a:bodyPr/>
          <a:lstStyle/>
          <a:p>
            <a:r>
              <a:rPr lang="zh-CN" altLang="en-US" dirty="0"/>
              <a:t>面对通信故障时达成协定的不可能性</a:t>
            </a:r>
            <a:endParaRPr lang="en-US" altLang="zh-CN" dirty="0"/>
          </a:p>
          <a:p>
            <a:r>
              <a:rPr lang="en-US" altLang="zh-CN" dirty="0" err="1"/>
              <a:t>Pepperland</a:t>
            </a:r>
            <a:r>
              <a:rPr lang="zh-CN" altLang="en-US" dirty="0"/>
              <a:t>协定</a:t>
            </a:r>
          </a:p>
          <a:p>
            <a:pPr lvl="1"/>
            <a:r>
              <a:rPr lang="zh-CN" altLang="en-US" dirty="0"/>
              <a:t>红师、蓝师分别驻扎在两个山顶，敌人位于他们之间的山谷；</a:t>
            </a:r>
            <a:endParaRPr lang="en-US" altLang="zh-CN" dirty="0"/>
          </a:p>
          <a:p>
            <a:pPr lvl="1"/>
            <a:r>
              <a:rPr lang="zh-CN" altLang="en-US" dirty="0"/>
              <a:t>敌人可单独击败任一师；</a:t>
            </a:r>
            <a:endParaRPr lang="en-US" altLang="zh-CN" dirty="0"/>
          </a:p>
          <a:p>
            <a:pPr lvl="1"/>
            <a:r>
              <a:rPr lang="zh-CN" altLang="en-US" dirty="0"/>
              <a:t>红、蓝师之间靠通信兵进行通信，假设通信兵</a:t>
            </a:r>
            <a:r>
              <a:rPr lang="zh-CN" altLang="en-US" dirty="0">
                <a:solidFill>
                  <a:srgbClr val="FF0000"/>
                </a:solidFill>
              </a:rPr>
              <a:t>可能会被捕获，但不会叛变</a:t>
            </a:r>
            <a:r>
              <a:rPr lang="zh-CN" altLang="en-US" dirty="0"/>
              <a:t>；</a:t>
            </a:r>
            <a:endParaRPr lang="en-US" altLang="zh-CN" dirty="0"/>
          </a:p>
          <a:p>
            <a:pPr lvl="1"/>
            <a:r>
              <a:rPr lang="zh-CN" altLang="en-US" dirty="0"/>
              <a:t>红、蓝师可否就冲锋或投降达成一致？</a:t>
            </a:r>
            <a:endParaRPr lang="en-US" altLang="zh-CN" dirty="0"/>
          </a:p>
        </p:txBody>
      </p:sp>
      <p:sp>
        <p:nvSpPr>
          <p:cNvPr id="2" name="日期占位符 1">
            <a:extLst>
              <a:ext uri="{FF2B5EF4-FFF2-40B4-BE49-F238E27FC236}">
                <a16:creationId xmlns:a16="http://schemas.microsoft.com/office/drawing/2014/main" id="{68C5C622-22AB-5D46-BDB5-A2326255B427}"/>
              </a:ext>
            </a:extLst>
          </p:cNvPr>
          <p:cNvSpPr>
            <a:spLocks noGrp="1"/>
          </p:cNvSpPr>
          <p:nvPr>
            <p:ph type="dt" sz="quarter" idx="10"/>
          </p:nvPr>
        </p:nvSpPr>
        <p:spPr/>
        <p:txBody>
          <a:bodyPr/>
          <a:lstStyle/>
          <a:p>
            <a:pPr>
              <a:defRPr/>
            </a:pPr>
            <a:fld id="{CAC842E7-AB7E-AD4B-91BB-C56E4A328CF4}" type="datetime1">
              <a:rPr lang="zh-CN" altLang="en-US" smtClean="0"/>
              <a:t>2022/9/12</a:t>
            </a:fld>
            <a:endParaRPr lang="zh-CN" altLang="en-US"/>
          </a:p>
        </p:txBody>
      </p:sp>
      <p:sp>
        <p:nvSpPr>
          <p:cNvPr id="3" name="页脚占位符 2">
            <a:extLst>
              <a:ext uri="{FF2B5EF4-FFF2-40B4-BE49-F238E27FC236}">
                <a16:creationId xmlns:a16="http://schemas.microsoft.com/office/drawing/2014/main" id="{0C9E7E5E-4930-9141-8801-252145C12853}"/>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E9DCA040-1CBB-C74A-B53B-3BE6C2DAAADD}"/>
              </a:ext>
            </a:extLst>
          </p:cNvPr>
          <p:cNvSpPr>
            <a:spLocks noGrp="1"/>
          </p:cNvSpPr>
          <p:nvPr>
            <p:ph type="sldNum" sz="quarter" idx="12"/>
          </p:nvPr>
        </p:nvSpPr>
        <p:spPr/>
        <p:txBody>
          <a:bodyPr/>
          <a:lstStyle/>
          <a:p>
            <a:pPr>
              <a:defRPr/>
            </a:pPr>
            <a:fld id="{662918F7-6C2B-FA4F-BAF1-B35D92E0B2F1}" type="slidenum">
              <a:rPr lang="zh-CN" altLang="en-US"/>
              <a:pPr>
                <a:defRPr/>
              </a:pPr>
              <a:t>59</a:t>
            </a:fld>
            <a:endParaRPr lang="zh-CN" altLang="en-US"/>
          </a:p>
        </p:txBody>
      </p:sp>
      <p:pic>
        <p:nvPicPr>
          <p:cNvPr id="7" name="图片 6">
            <a:extLst>
              <a:ext uri="{FF2B5EF4-FFF2-40B4-BE49-F238E27FC236}">
                <a16:creationId xmlns:a16="http://schemas.microsoft.com/office/drawing/2014/main" id="{7528E1C7-4352-694D-8555-9F83D61C5795}"/>
              </a:ext>
            </a:extLst>
          </p:cNvPr>
          <p:cNvPicPr>
            <a:picLocks noChangeAspect="1"/>
          </p:cNvPicPr>
          <p:nvPr/>
        </p:nvPicPr>
        <p:blipFill>
          <a:blip r:embed="rId3"/>
          <a:stretch>
            <a:fillRect/>
          </a:stretch>
        </p:blipFill>
        <p:spPr>
          <a:xfrm>
            <a:off x="4788024" y="4187908"/>
            <a:ext cx="4159700" cy="1959176"/>
          </a:xfrm>
          <a:prstGeom prst="rect">
            <a:avLst/>
          </a:prstGeom>
        </p:spPr>
      </p:pic>
      <p:sp>
        <p:nvSpPr>
          <p:cNvPr id="5" name="文本框 4">
            <a:extLst>
              <a:ext uri="{FF2B5EF4-FFF2-40B4-BE49-F238E27FC236}">
                <a16:creationId xmlns:a16="http://schemas.microsoft.com/office/drawing/2014/main" id="{F3F18915-AEAD-E250-38A6-B6DA2360B1CB}"/>
              </a:ext>
            </a:extLst>
          </p:cNvPr>
          <p:cNvSpPr txBox="1"/>
          <p:nvPr/>
        </p:nvSpPr>
        <p:spPr>
          <a:xfrm>
            <a:off x="1390619" y="4611285"/>
            <a:ext cx="1317718" cy="584775"/>
          </a:xfrm>
          <a:prstGeom prst="rect">
            <a:avLst/>
          </a:prstGeom>
          <a:noFill/>
        </p:spPr>
        <p:txBody>
          <a:bodyPr wrap="square" rtlCol="0">
            <a:spAutoFit/>
          </a:bodyPr>
          <a:lstStyle/>
          <a:p>
            <a:r>
              <a:rPr kumimoji="1" lang="en-US" altLang="zh-CN" sz="3200" dirty="0">
                <a:solidFill>
                  <a:srgbClr val="FF0000"/>
                </a:solidFill>
                <a:latin typeface="Impact" panose="020B0806030902050204" pitchFamily="34" charset="0"/>
              </a:rPr>
              <a:t>Never!</a:t>
            </a:r>
            <a:endParaRPr kumimoji="1" lang="zh-CN" altLang="en-US" sz="3200" dirty="0">
              <a:solidFill>
                <a:srgbClr val="FF0000"/>
              </a:solidFill>
              <a:latin typeface="Impact" panose="020B080603090205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73F7C520-7DA3-D74B-AE2A-654BF12D5BE0}"/>
              </a:ext>
            </a:extLst>
          </p:cNvPr>
          <p:cNvSpPr>
            <a:spLocks noGrp="1" noChangeArrowheads="1"/>
          </p:cNvSpPr>
          <p:nvPr>
            <p:ph type="title"/>
          </p:nvPr>
        </p:nvSpPr>
        <p:spPr>
          <a:xfrm>
            <a:off x="628650" y="0"/>
            <a:ext cx="7588250" cy="928688"/>
          </a:xfrm>
        </p:spPr>
        <p:txBody>
          <a:bodyPr/>
          <a:lstStyle/>
          <a:p>
            <a:pPr eaLnBrk="1" hangingPunct="1"/>
            <a:r>
              <a:rPr lang="zh-CN" altLang="en-US" sz="4000" dirty="0"/>
              <a:t>体系结构模型</a:t>
            </a:r>
          </a:p>
        </p:txBody>
      </p:sp>
      <p:sp>
        <p:nvSpPr>
          <p:cNvPr id="22530" name="Rectangle 3">
            <a:extLst>
              <a:ext uri="{FF2B5EF4-FFF2-40B4-BE49-F238E27FC236}">
                <a16:creationId xmlns:a16="http://schemas.microsoft.com/office/drawing/2014/main" id="{07457356-AABE-6A47-A957-80B34450AA45}"/>
              </a:ext>
            </a:extLst>
          </p:cNvPr>
          <p:cNvSpPr>
            <a:spLocks noGrp="1" noChangeArrowheads="1"/>
          </p:cNvSpPr>
          <p:nvPr>
            <p:ph idx="1"/>
          </p:nvPr>
        </p:nvSpPr>
        <p:spPr/>
        <p:txBody>
          <a:bodyPr/>
          <a:lstStyle/>
          <a:p>
            <a:pPr eaLnBrk="1" hangingPunct="1"/>
            <a:r>
              <a:rPr lang="zh-CN" altLang="en-US" sz="2800" dirty="0"/>
              <a:t>一个系统的体系结构是用独立指定的</a:t>
            </a:r>
            <a:r>
              <a:rPr lang="zh-CN" altLang="en-US" sz="2800" b="1" dirty="0">
                <a:solidFill>
                  <a:srgbClr val="FF0000"/>
                </a:solidFill>
              </a:rPr>
              <a:t>组件</a:t>
            </a:r>
            <a:r>
              <a:rPr lang="zh-CN" altLang="en-US" sz="2800" dirty="0"/>
              <a:t>以及这些组件之间的</a:t>
            </a:r>
            <a:r>
              <a:rPr lang="zh-CN" altLang="en-US" sz="2800" b="1" dirty="0">
                <a:solidFill>
                  <a:srgbClr val="FF0000"/>
                </a:solidFill>
              </a:rPr>
              <a:t>关系</a:t>
            </a:r>
            <a:r>
              <a:rPr lang="zh-CN" altLang="en-US" sz="2800" dirty="0"/>
              <a:t>来表示的</a:t>
            </a:r>
            <a:r>
              <a:rPr lang="zh-CN" altLang="en-US" sz="2800" b="1" dirty="0">
                <a:solidFill>
                  <a:srgbClr val="0070C0"/>
                </a:solidFill>
              </a:rPr>
              <a:t>结构</a:t>
            </a:r>
            <a:r>
              <a:rPr lang="zh-CN" altLang="en-US" sz="2800" dirty="0"/>
              <a:t>。</a:t>
            </a:r>
          </a:p>
          <a:p>
            <a:pPr eaLnBrk="1" hangingPunct="1"/>
            <a:r>
              <a:rPr lang="zh-CN" altLang="en-US" sz="2800" b="1" dirty="0">
                <a:solidFill>
                  <a:schemeClr val="folHlink"/>
                </a:solidFill>
              </a:rPr>
              <a:t>整体目标</a:t>
            </a:r>
            <a:r>
              <a:rPr lang="zh-CN" altLang="en-US" sz="2800" dirty="0"/>
              <a:t>是确保</a:t>
            </a:r>
            <a:r>
              <a:rPr lang="zh-CN" altLang="en-US" sz="2800" b="1" dirty="0">
                <a:solidFill>
                  <a:srgbClr val="0070C0"/>
                </a:solidFill>
              </a:rPr>
              <a:t>结构</a:t>
            </a:r>
            <a:r>
              <a:rPr lang="zh-CN" altLang="en-US" sz="2800" dirty="0"/>
              <a:t>能满足现在和将来可能的需求。</a:t>
            </a:r>
          </a:p>
          <a:p>
            <a:pPr eaLnBrk="1" hangingPunct="1"/>
            <a:r>
              <a:rPr lang="zh-CN" altLang="en-US" sz="2800" b="1" dirty="0">
                <a:solidFill>
                  <a:schemeClr val="folHlink"/>
                </a:solidFill>
              </a:rPr>
              <a:t>主要关心</a:t>
            </a:r>
            <a:r>
              <a:rPr lang="zh-CN" altLang="en-US" sz="2800" dirty="0"/>
              <a:t>系统可靠性、适应性、可管理性和性价比。</a:t>
            </a:r>
          </a:p>
        </p:txBody>
      </p:sp>
      <p:sp>
        <p:nvSpPr>
          <p:cNvPr id="2" name="日期占位符 1">
            <a:extLst>
              <a:ext uri="{FF2B5EF4-FFF2-40B4-BE49-F238E27FC236}">
                <a16:creationId xmlns:a16="http://schemas.microsoft.com/office/drawing/2014/main" id="{56FABCC0-5988-0A44-A799-5D7330C8D0B7}"/>
              </a:ext>
            </a:extLst>
          </p:cNvPr>
          <p:cNvSpPr>
            <a:spLocks noGrp="1"/>
          </p:cNvSpPr>
          <p:nvPr>
            <p:ph type="dt" sz="quarter" idx="10"/>
          </p:nvPr>
        </p:nvSpPr>
        <p:spPr/>
        <p:txBody>
          <a:bodyPr/>
          <a:lstStyle/>
          <a:p>
            <a:pPr>
              <a:defRPr/>
            </a:pPr>
            <a:fld id="{52DEB3A7-53BA-A540-9401-5ED614FC6217}" type="datetime1">
              <a:rPr lang="zh-CN" altLang="en-US" smtClean="0"/>
              <a:t>2022/9/12</a:t>
            </a:fld>
            <a:endParaRPr lang="zh-CN" altLang="en-US"/>
          </a:p>
        </p:txBody>
      </p:sp>
      <p:sp>
        <p:nvSpPr>
          <p:cNvPr id="3" name="页脚占位符 2">
            <a:extLst>
              <a:ext uri="{FF2B5EF4-FFF2-40B4-BE49-F238E27FC236}">
                <a16:creationId xmlns:a16="http://schemas.microsoft.com/office/drawing/2014/main" id="{703A3E12-CCCF-084F-B03A-2D7B4915D06D}"/>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3E39AA28-200D-EC41-A7F8-2852FD217CB7}"/>
              </a:ext>
            </a:extLst>
          </p:cNvPr>
          <p:cNvSpPr>
            <a:spLocks noGrp="1"/>
          </p:cNvSpPr>
          <p:nvPr>
            <p:ph type="sldNum" sz="quarter" idx="12"/>
          </p:nvPr>
        </p:nvSpPr>
        <p:spPr/>
        <p:txBody>
          <a:bodyPr/>
          <a:lstStyle/>
          <a:p>
            <a:pPr>
              <a:defRPr/>
            </a:pPr>
            <a:fld id="{194E9A24-D981-7E45-A1D0-3306AAE4AA59}" type="slidenum">
              <a:rPr lang="zh-CN" altLang="en-US"/>
              <a:pPr>
                <a:defRPr/>
              </a:pPr>
              <a:t>6</a:t>
            </a:fld>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CE8304B2-D450-1743-BF34-706E4412B5ED}"/>
              </a:ext>
            </a:extLst>
          </p:cNvPr>
          <p:cNvSpPr>
            <a:spLocks noGrp="1" noChangeArrowheads="1"/>
          </p:cNvSpPr>
          <p:nvPr>
            <p:ph type="title"/>
          </p:nvPr>
        </p:nvSpPr>
        <p:spPr/>
        <p:txBody>
          <a:bodyPr/>
          <a:lstStyle/>
          <a:p>
            <a:r>
              <a:rPr lang="zh-CN" altLang="en-US"/>
              <a:t>故障模型</a:t>
            </a:r>
            <a:r>
              <a:rPr lang="en-US" altLang="zh-CN"/>
              <a:t>——</a:t>
            </a:r>
            <a:r>
              <a:rPr lang="zh-CN" altLang="en-US"/>
              <a:t>随机故障</a:t>
            </a:r>
          </a:p>
        </p:txBody>
      </p:sp>
      <p:sp>
        <p:nvSpPr>
          <p:cNvPr id="69634" name="Rectangle 3">
            <a:extLst>
              <a:ext uri="{FF2B5EF4-FFF2-40B4-BE49-F238E27FC236}">
                <a16:creationId xmlns:a16="http://schemas.microsoft.com/office/drawing/2014/main" id="{808A56FA-468B-EB4A-97DB-40422A77E0CE}"/>
              </a:ext>
            </a:extLst>
          </p:cNvPr>
          <p:cNvSpPr>
            <a:spLocks noGrp="1" noChangeArrowheads="1"/>
          </p:cNvSpPr>
          <p:nvPr>
            <p:ph idx="1"/>
          </p:nvPr>
        </p:nvSpPr>
        <p:spPr/>
        <p:txBody>
          <a:bodyPr/>
          <a:lstStyle/>
          <a:p>
            <a:r>
              <a:rPr lang="zh-CN" altLang="en-US" dirty="0"/>
              <a:t>随机故障（拜占庭故障）：对系统影响最大的一种故障形式，而且错误很难探知。</a:t>
            </a:r>
          </a:p>
          <a:p>
            <a:r>
              <a:rPr lang="zh-CN" altLang="en-US" dirty="0"/>
              <a:t>发生在进程中的随机故障：随便遗漏应有的处理步骤或进行不应有的处理步骤，该做的不做，不该做的却做了</a:t>
            </a:r>
          </a:p>
          <a:p>
            <a:pPr lvl="1"/>
            <a:r>
              <a:rPr lang="en-US" altLang="zh-CN" dirty="0"/>
              <a:t>E.g. </a:t>
            </a:r>
            <a:r>
              <a:rPr lang="zh-CN" altLang="en-US" dirty="0"/>
              <a:t>对一个过程调用返回一个错误的信息</a:t>
            </a:r>
          </a:p>
          <a:p>
            <a:r>
              <a:rPr lang="zh-CN" altLang="en-US" dirty="0"/>
              <a:t>随机故障很少出现在通信信道</a:t>
            </a:r>
          </a:p>
          <a:p>
            <a:pPr lvl="1"/>
            <a:r>
              <a:rPr lang="en-US" altLang="zh-CN" dirty="0"/>
              <a:t>E.g. </a:t>
            </a:r>
            <a:r>
              <a:rPr lang="zh-CN" altLang="en-US" dirty="0"/>
              <a:t>校验和，消息有序列号。</a:t>
            </a:r>
          </a:p>
        </p:txBody>
      </p:sp>
      <p:sp>
        <p:nvSpPr>
          <p:cNvPr id="2" name="日期占位符 1">
            <a:extLst>
              <a:ext uri="{FF2B5EF4-FFF2-40B4-BE49-F238E27FC236}">
                <a16:creationId xmlns:a16="http://schemas.microsoft.com/office/drawing/2014/main" id="{43B5B1BE-9609-FA41-9155-6E6B3204BF2B}"/>
              </a:ext>
            </a:extLst>
          </p:cNvPr>
          <p:cNvSpPr>
            <a:spLocks noGrp="1"/>
          </p:cNvSpPr>
          <p:nvPr>
            <p:ph type="dt" sz="quarter" idx="10"/>
          </p:nvPr>
        </p:nvSpPr>
        <p:spPr/>
        <p:txBody>
          <a:bodyPr/>
          <a:lstStyle/>
          <a:p>
            <a:fld id="{3F268903-C595-E140-84BE-4104E7D23A67}" type="datetime1">
              <a:rPr lang="zh-CN" altLang="en-US" smtClean="0"/>
              <a:t>2022/9/12</a:t>
            </a:fld>
            <a:endParaRPr lang="zh-CN" altLang="en-US"/>
          </a:p>
        </p:txBody>
      </p:sp>
      <p:sp>
        <p:nvSpPr>
          <p:cNvPr id="3" name="页脚占位符 2">
            <a:extLst>
              <a:ext uri="{FF2B5EF4-FFF2-40B4-BE49-F238E27FC236}">
                <a16:creationId xmlns:a16="http://schemas.microsoft.com/office/drawing/2014/main" id="{00B73687-0069-1E4E-A8B3-50F94A628289}"/>
              </a:ext>
            </a:extLst>
          </p:cNvPr>
          <p:cNvSpPr>
            <a:spLocks noGrp="1"/>
          </p:cNvSpPr>
          <p:nvPr>
            <p:ph type="ftr" sz="quarter" idx="11"/>
          </p:nvPr>
        </p:nvSpPr>
        <p:spPr/>
        <p:txBody>
          <a:bodyPr/>
          <a:lstStyle/>
          <a:p>
            <a:r>
              <a:rPr lang="en-US" altLang="zh-CN"/>
              <a:t>Distributed System</a:t>
            </a:r>
            <a:endParaRPr lang="zh-CN" altLang="en-US"/>
          </a:p>
        </p:txBody>
      </p:sp>
      <p:sp>
        <p:nvSpPr>
          <p:cNvPr id="4" name="灯片编号占位符 3">
            <a:extLst>
              <a:ext uri="{FF2B5EF4-FFF2-40B4-BE49-F238E27FC236}">
                <a16:creationId xmlns:a16="http://schemas.microsoft.com/office/drawing/2014/main" id="{64382B61-B0CD-AD40-90D3-D0515BA82FCF}"/>
              </a:ext>
            </a:extLst>
          </p:cNvPr>
          <p:cNvSpPr>
            <a:spLocks noGrp="1"/>
          </p:cNvSpPr>
          <p:nvPr>
            <p:ph type="sldNum" sz="quarter" idx="12"/>
          </p:nvPr>
        </p:nvSpPr>
        <p:spPr/>
        <p:txBody>
          <a:bodyPr/>
          <a:lstStyle/>
          <a:p>
            <a:fld id="{FF2832C9-5E91-6A48-9E73-57EF8CCD6447}" type="slidenum">
              <a:rPr lang="zh-CN" altLang="en-US"/>
              <a:pPr/>
              <a:t>60</a:t>
            </a:fld>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4E43C842-1878-824F-BD18-B387AB890795}"/>
              </a:ext>
            </a:extLst>
          </p:cNvPr>
          <p:cNvSpPr>
            <a:spLocks noGrp="1" noChangeArrowheads="1"/>
          </p:cNvSpPr>
          <p:nvPr>
            <p:ph type="title"/>
          </p:nvPr>
        </p:nvSpPr>
        <p:spPr/>
        <p:txBody>
          <a:bodyPr/>
          <a:lstStyle/>
          <a:p>
            <a:r>
              <a:rPr lang="zh-CN" altLang="en-US"/>
              <a:t>故障模型</a:t>
            </a:r>
            <a:r>
              <a:rPr lang="en-US" altLang="zh-CN"/>
              <a:t>——</a:t>
            </a:r>
            <a:r>
              <a:rPr lang="zh-CN" altLang="en-US"/>
              <a:t>时序故障</a:t>
            </a:r>
          </a:p>
        </p:txBody>
      </p:sp>
      <p:sp>
        <p:nvSpPr>
          <p:cNvPr id="70658" name="Rectangle 3">
            <a:extLst>
              <a:ext uri="{FF2B5EF4-FFF2-40B4-BE49-F238E27FC236}">
                <a16:creationId xmlns:a16="http://schemas.microsoft.com/office/drawing/2014/main" id="{53BD60A8-8EC5-1142-9893-754E21F81FB7}"/>
              </a:ext>
            </a:extLst>
          </p:cNvPr>
          <p:cNvSpPr>
            <a:spLocks noGrp="1" noChangeArrowheads="1"/>
          </p:cNvSpPr>
          <p:nvPr>
            <p:ph idx="1"/>
          </p:nvPr>
        </p:nvSpPr>
        <p:spPr/>
        <p:txBody>
          <a:bodyPr/>
          <a:lstStyle/>
          <a:p>
            <a:r>
              <a:rPr lang="zh-CN" altLang="en-US" dirty="0"/>
              <a:t>仅仅发生在同步分布式系统中</a:t>
            </a:r>
            <a:endParaRPr lang="en-US" altLang="zh-CN" dirty="0"/>
          </a:p>
          <a:p>
            <a:r>
              <a:rPr lang="zh-CN" altLang="en-US" dirty="0"/>
              <a:t>异步系统无时间保证，故不存在此类故障</a:t>
            </a:r>
            <a:r>
              <a:rPr lang="en-US" altLang="zh-CN" dirty="0"/>
              <a:t>		</a:t>
            </a:r>
          </a:p>
        </p:txBody>
      </p:sp>
      <p:sp>
        <p:nvSpPr>
          <p:cNvPr id="2" name="日期占位符 1">
            <a:extLst>
              <a:ext uri="{FF2B5EF4-FFF2-40B4-BE49-F238E27FC236}">
                <a16:creationId xmlns:a16="http://schemas.microsoft.com/office/drawing/2014/main" id="{FF2B6291-30E7-874F-A830-110EA0184E5B}"/>
              </a:ext>
            </a:extLst>
          </p:cNvPr>
          <p:cNvSpPr>
            <a:spLocks noGrp="1"/>
          </p:cNvSpPr>
          <p:nvPr>
            <p:ph type="dt" sz="quarter" idx="10"/>
          </p:nvPr>
        </p:nvSpPr>
        <p:spPr/>
        <p:txBody>
          <a:bodyPr/>
          <a:lstStyle/>
          <a:p>
            <a:fld id="{C4C7465B-E2BE-7747-97DF-58077B15677F}" type="datetime1">
              <a:rPr lang="zh-CN" altLang="en-US" smtClean="0"/>
              <a:t>2022/9/12</a:t>
            </a:fld>
            <a:endParaRPr lang="zh-CN" altLang="en-US"/>
          </a:p>
        </p:txBody>
      </p:sp>
      <p:sp>
        <p:nvSpPr>
          <p:cNvPr id="3" name="页脚占位符 2">
            <a:extLst>
              <a:ext uri="{FF2B5EF4-FFF2-40B4-BE49-F238E27FC236}">
                <a16:creationId xmlns:a16="http://schemas.microsoft.com/office/drawing/2014/main" id="{DF708894-554C-424C-BC0A-0386D51B00A3}"/>
              </a:ext>
            </a:extLst>
          </p:cNvPr>
          <p:cNvSpPr>
            <a:spLocks noGrp="1"/>
          </p:cNvSpPr>
          <p:nvPr>
            <p:ph type="ftr" sz="quarter" idx="11"/>
          </p:nvPr>
        </p:nvSpPr>
        <p:spPr/>
        <p:txBody>
          <a:bodyPr/>
          <a:lstStyle/>
          <a:p>
            <a:r>
              <a:rPr lang="en-US" altLang="zh-CN"/>
              <a:t>Distributed System</a:t>
            </a:r>
            <a:endParaRPr lang="zh-CN" altLang="en-US"/>
          </a:p>
        </p:txBody>
      </p:sp>
      <p:sp>
        <p:nvSpPr>
          <p:cNvPr id="4" name="灯片编号占位符 3">
            <a:extLst>
              <a:ext uri="{FF2B5EF4-FFF2-40B4-BE49-F238E27FC236}">
                <a16:creationId xmlns:a16="http://schemas.microsoft.com/office/drawing/2014/main" id="{FD23669F-A93B-7843-BFB0-663EAFE95375}"/>
              </a:ext>
            </a:extLst>
          </p:cNvPr>
          <p:cNvSpPr>
            <a:spLocks noGrp="1"/>
          </p:cNvSpPr>
          <p:nvPr>
            <p:ph type="sldNum" sz="quarter" idx="12"/>
          </p:nvPr>
        </p:nvSpPr>
        <p:spPr/>
        <p:txBody>
          <a:bodyPr/>
          <a:lstStyle/>
          <a:p>
            <a:fld id="{F28550D6-82FC-DA43-A0E8-8EFB9356FB13}" type="slidenum">
              <a:rPr lang="zh-CN" altLang="en-US"/>
              <a:pPr/>
              <a:t>61</a:t>
            </a:fld>
            <a:endParaRPr lang="zh-CN" altLang="en-US"/>
          </a:p>
        </p:txBody>
      </p:sp>
      <p:pic>
        <p:nvPicPr>
          <p:cNvPr id="10" name="图片 9">
            <a:extLst>
              <a:ext uri="{FF2B5EF4-FFF2-40B4-BE49-F238E27FC236}">
                <a16:creationId xmlns:a16="http://schemas.microsoft.com/office/drawing/2014/main" id="{2E423E02-F726-8D45-9293-CF21029F6CE6}"/>
              </a:ext>
            </a:extLst>
          </p:cNvPr>
          <p:cNvPicPr>
            <a:picLocks noChangeAspect="1"/>
          </p:cNvPicPr>
          <p:nvPr/>
        </p:nvPicPr>
        <p:blipFill>
          <a:blip r:embed="rId2"/>
          <a:stretch>
            <a:fillRect/>
          </a:stretch>
        </p:blipFill>
        <p:spPr>
          <a:xfrm>
            <a:off x="0" y="2420888"/>
            <a:ext cx="9144000" cy="293954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9952085D-DD7D-9B4E-A494-A598D901B347}"/>
              </a:ext>
            </a:extLst>
          </p:cNvPr>
          <p:cNvSpPr>
            <a:spLocks noGrp="1" noChangeArrowheads="1"/>
          </p:cNvSpPr>
          <p:nvPr>
            <p:ph type="title"/>
          </p:nvPr>
        </p:nvSpPr>
        <p:spPr>
          <a:xfrm>
            <a:off x="628650" y="0"/>
            <a:ext cx="7588250" cy="928688"/>
          </a:xfrm>
        </p:spPr>
        <p:txBody>
          <a:bodyPr/>
          <a:lstStyle/>
          <a:p>
            <a:r>
              <a:rPr lang="zh-CN" altLang="en-US"/>
              <a:t>故障模型</a:t>
            </a:r>
            <a:r>
              <a:rPr lang="en-US" altLang="zh-CN"/>
              <a:t>——</a:t>
            </a:r>
            <a:r>
              <a:rPr lang="zh-CN" altLang="en-US"/>
              <a:t>屏蔽故障</a:t>
            </a:r>
          </a:p>
        </p:txBody>
      </p:sp>
      <p:sp>
        <p:nvSpPr>
          <p:cNvPr id="71682" name="Rectangle 3">
            <a:extLst>
              <a:ext uri="{FF2B5EF4-FFF2-40B4-BE49-F238E27FC236}">
                <a16:creationId xmlns:a16="http://schemas.microsoft.com/office/drawing/2014/main" id="{071011F5-101A-6C46-B03F-72C9053AB0E7}"/>
              </a:ext>
            </a:extLst>
          </p:cNvPr>
          <p:cNvSpPr>
            <a:spLocks noGrp="1" noChangeArrowheads="1"/>
          </p:cNvSpPr>
          <p:nvPr>
            <p:ph idx="1"/>
          </p:nvPr>
        </p:nvSpPr>
        <p:spPr/>
        <p:txBody>
          <a:bodyPr/>
          <a:lstStyle/>
          <a:p>
            <a:r>
              <a:rPr lang="zh-CN" altLang="en-US" dirty="0"/>
              <a:t>分布式系统中每个组件通常基于其他一组组件构造，</a:t>
            </a:r>
            <a:r>
              <a:rPr lang="zh-CN" altLang="en-US" dirty="0">
                <a:solidFill>
                  <a:srgbClr val="FF0000"/>
                </a:solidFill>
              </a:rPr>
              <a:t>利用存在故障的组件构造可靠的服务是可能的</a:t>
            </a:r>
            <a:r>
              <a:rPr lang="zh-CN" altLang="en-US" dirty="0"/>
              <a:t>。</a:t>
            </a:r>
          </a:p>
          <a:p>
            <a:r>
              <a:rPr lang="zh-CN" altLang="en-US" dirty="0"/>
              <a:t>一对一通信的可靠性</a:t>
            </a:r>
          </a:p>
          <a:p>
            <a:pPr lvl="1"/>
            <a:r>
              <a:rPr lang="zh-CN" altLang="en-US" dirty="0"/>
              <a:t>有效性（</a:t>
            </a:r>
            <a:r>
              <a:rPr lang="en-US" altLang="zh-CN" dirty="0"/>
              <a:t>Validity</a:t>
            </a:r>
            <a:r>
              <a:rPr lang="zh-CN" altLang="en-US" dirty="0"/>
              <a:t>）</a:t>
            </a:r>
          </a:p>
          <a:p>
            <a:pPr lvl="2"/>
            <a:r>
              <a:rPr lang="zh-CN" altLang="en-US" dirty="0"/>
              <a:t>在发送端缓冲区的消息最终能够到达接收端的缓冲区。</a:t>
            </a:r>
          </a:p>
          <a:p>
            <a:pPr lvl="1"/>
            <a:r>
              <a:rPr lang="zh-CN" altLang="en-US" dirty="0"/>
              <a:t>完整性（</a:t>
            </a:r>
            <a:r>
              <a:rPr lang="en-US" altLang="zh-CN" dirty="0"/>
              <a:t>Integrity</a:t>
            </a:r>
            <a:r>
              <a:rPr lang="zh-CN" altLang="en-US" dirty="0"/>
              <a:t>）</a:t>
            </a:r>
          </a:p>
          <a:p>
            <a:pPr lvl="2"/>
            <a:r>
              <a:rPr lang="zh-CN" altLang="en-US" dirty="0"/>
              <a:t>接收到的消息和发送的消息完全一样，没有消息被发送两次。</a:t>
            </a:r>
          </a:p>
        </p:txBody>
      </p:sp>
      <p:sp>
        <p:nvSpPr>
          <p:cNvPr id="2" name="日期占位符 1">
            <a:extLst>
              <a:ext uri="{FF2B5EF4-FFF2-40B4-BE49-F238E27FC236}">
                <a16:creationId xmlns:a16="http://schemas.microsoft.com/office/drawing/2014/main" id="{24BCBE3D-3594-C040-BBF7-84A087A1F431}"/>
              </a:ext>
            </a:extLst>
          </p:cNvPr>
          <p:cNvSpPr>
            <a:spLocks noGrp="1"/>
          </p:cNvSpPr>
          <p:nvPr>
            <p:ph type="dt" sz="quarter" idx="10"/>
          </p:nvPr>
        </p:nvSpPr>
        <p:spPr/>
        <p:txBody>
          <a:bodyPr/>
          <a:lstStyle/>
          <a:p>
            <a:pPr>
              <a:defRPr/>
            </a:pPr>
            <a:fld id="{9BA2C2A9-0DA3-B942-B702-5E3CAF9ABA22}" type="datetime1">
              <a:rPr lang="zh-CN" altLang="en-US" smtClean="0"/>
              <a:t>2022/9/12</a:t>
            </a:fld>
            <a:endParaRPr lang="zh-CN" altLang="en-US"/>
          </a:p>
        </p:txBody>
      </p:sp>
      <p:sp>
        <p:nvSpPr>
          <p:cNvPr id="3" name="页脚占位符 2">
            <a:extLst>
              <a:ext uri="{FF2B5EF4-FFF2-40B4-BE49-F238E27FC236}">
                <a16:creationId xmlns:a16="http://schemas.microsoft.com/office/drawing/2014/main" id="{B3345EDC-0313-4E42-9A26-ED12EA5B8688}"/>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AC110889-15A8-A342-B88E-42A4C55B9A4C}"/>
              </a:ext>
            </a:extLst>
          </p:cNvPr>
          <p:cNvSpPr>
            <a:spLocks noGrp="1"/>
          </p:cNvSpPr>
          <p:nvPr>
            <p:ph type="sldNum" sz="quarter" idx="12"/>
          </p:nvPr>
        </p:nvSpPr>
        <p:spPr/>
        <p:txBody>
          <a:bodyPr/>
          <a:lstStyle/>
          <a:p>
            <a:pPr>
              <a:defRPr/>
            </a:pPr>
            <a:fld id="{0A830818-1A35-F34F-9734-201D344D7FA5}" type="slidenum">
              <a:rPr lang="zh-CN" altLang="en-US"/>
              <a:pPr>
                <a:defRPr/>
              </a:pPr>
              <a:t>62</a:t>
            </a:fld>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095D815C-C975-E74E-B207-759F41313617}"/>
              </a:ext>
            </a:extLst>
          </p:cNvPr>
          <p:cNvSpPr>
            <a:spLocks noGrp="1" noChangeArrowheads="1"/>
          </p:cNvSpPr>
          <p:nvPr>
            <p:ph type="title"/>
          </p:nvPr>
        </p:nvSpPr>
        <p:spPr>
          <a:xfrm>
            <a:off x="628650" y="0"/>
            <a:ext cx="7588250" cy="928688"/>
          </a:xfrm>
        </p:spPr>
        <p:txBody>
          <a:bodyPr/>
          <a:lstStyle/>
          <a:p>
            <a:r>
              <a:rPr lang="zh-CN" altLang="en-US"/>
              <a:t>基础模型</a:t>
            </a:r>
            <a:r>
              <a:rPr lang="en-US" altLang="zh-CN"/>
              <a:t>——</a:t>
            </a:r>
            <a:r>
              <a:rPr lang="zh-CN" altLang="en-US"/>
              <a:t>安全模型</a:t>
            </a:r>
          </a:p>
        </p:txBody>
      </p:sp>
      <p:sp>
        <p:nvSpPr>
          <p:cNvPr id="72706" name="Rectangle 3">
            <a:extLst>
              <a:ext uri="{FF2B5EF4-FFF2-40B4-BE49-F238E27FC236}">
                <a16:creationId xmlns:a16="http://schemas.microsoft.com/office/drawing/2014/main" id="{100B3C67-21C3-0145-91B2-DC606F74AE67}"/>
              </a:ext>
            </a:extLst>
          </p:cNvPr>
          <p:cNvSpPr>
            <a:spLocks noGrp="1" noChangeArrowheads="1"/>
          </p:cNvSpPr>
          <p:nvPr>
            <p:ph idx="1"/>
          </p:nvPr>
        </p:nvSpPr>
        <p:spPr/>
        <p:txBody>
          <a:bodyPr/>
          <a:lstStyle/>
          <a:p>
            <a:r>
              <a:rPr lang="zh-CN" altLang="en-US" dirty="0"/>
              <a:t>分布式系统的模块特性以及开放性，使得它们暴露在内部和外部的攻击之下。</a:t>
            </a:r>
            <a:endParaRPr lang="en-US" altLang="zh-CN" dirty="0"/>
          </a:p>
          <a:p>
            <a:r>
              <a:rPr lang="zh-CN" altLang="en-US" dirty="0"/>
              <a:t>安全模型的目的是提供依据，以此分析系统可能受到的侵害，并在设计系统时防止这些侵害的发生。</a:t>
            </a:r>
          </a:p>
        </p:txBody>
      </p:sp>
      <p:sp>
        <p:nvSpPr>
          <p:cNvPr id="2" name="日期占位符 1">
            <a:extLst>
              <a:ext uri="{FF2B5EF4-FFF2-40B4-BE49-F238E27FC236}">
                <a16:creationId xmlns:a16="http://schemas.microsoft.com/office/drawing/2014/main" id="{FFAEE20D-CBB3-F240-9F32-5CB8BD54DD7D}"/>
              </a:ext>
            </a:extLst>
          </p:cNvPr>
          <p:cNvSpPr>
            <a:spLocks noGrp="1"/>
          </p:cNvSpPr>
          <p:nvPr>
            <p:ph type="dt" sz="quarter" idx="10"/>
          </p:nvPr>
        </p:nvSpPr>
        <p:spPr/>
        <p:txBody>
          <a:bodyPr/>
          <a:lstStyle/>
          <a:p>
            <a:pPr>
              <a:defRPr/>
            </a:pPr>
            <a:fld id="{912861FA-5529-D14F-A9A9-744AF82975CE}" type="datetime1">
              <a:rPr lang="zh-CN" altLang="en-US" smtClean="0"/>
              <a:t>2022/9/12</a:t>
            </a:fld>
            <a:endParaRPr lang="zh-CN" altLang="en-US"/>
          </a:p>
        </p:txBody>
      </p:sp>
      <p:sp>
        <p:nvSpPr>
          <p:cNvPr id="3" name="页脚占位符 2">
            <a:extLst>
              <a:ext uri="{FF2B5EF4-FFF2-40B4-BE49-F238E27FC236}">
                <a16:creationId xmlns:a16="http://schemas.microsoft.com/office/drawing/2014/main" id="{D8611EED-15DE-5747-883E-E06EDC344DC4}"/>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AE4992B4-FD8E-2F43-A222-143F7988F6CC}"/>
              </a:ext>
            </a:extLst>
          </p:cNvPr>
          <p:cNvSpPr>
            <a:spLocks noGrp="1"/>
          </p:cNvSpPr>
          <p:nvPr>
            <p:ph type="sldNum" sz="quarter" idx="12"/>
          </p:nvPr>
        </p:nvSpPr>
        <p:spPr/>
        <p:txBody>
          <a:bodyPr/>
          <a:lstStyle/>
          <a:p>
            <a:pPr>
              <a:defRPr/>
            </a:pPr>
            <a:fld id="{FDBB7355-53EF-1546-8A75-8CA53E0D48CA}" type="slidenum">
              <a:rPr lang="zh-CN" altLang="en-US"/>
              <a:pPr>
                <a:defRPr/>
              </a:pPr>
              <a:t>63</a:t>
            </a:fld>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17E28F18-6AA5-904A-88EE-8745F29A3082}"/>
              </a:ext>
            </a:extLst>
          </p:cNvPr>
          <p:cNvSpPr>
            <a:spLocks noGrp="1" noChangeArrowheads="1"/>
          </p:cNvSpPr>
          <p:nvPr>
            <p:ph type="title"/>
          </p:nvPr>
        </p:nvSpPr>
        <p:spPr>
          <a:xfrm>
            <a:off x="628650" y="0"/>
            <a:ext cx="7588250" cy="928688"/>
          </a:xfrm>
        </p:spPr>
        <p:txBody>
          <a:bodyPr/>
          <a:lstStyle/>
          <a:p>
            <a:r>
              <a:rPr lang="zh-CN" altLang="en-US"/>
              <a:t>基础模型</a:t>
            </a:r>
            <a:r>
              <a:rPr lang="en-US" altLang="zh-CN"/>
              <a:t>——</a:t>
            </a:r>
            <a:r>
              <a:rPr lang="zh-CN" altLang="en-US"/>
              <a:t>安全模型</a:t>
            </a:r>
          </a:p>
        </p:txBody>
      </p:sp>
      <p:sp>
        <p:nvSpPr>
          <p:cNvPr id="73730" name="Rectangle 3">
            <a:extLst>
              <a:ext uri="{FF2B5EF4-FFF2-40B4-BE49-F238E27FC236}">
                <a16:creationId xmlns:a16="http://schemas.microsoft.com/office/drawing/2014/main" id="{A9B0B09A-94B8-DF46-9A5D-343D2D614706}"/>
              </a:ext>
            </a:extLst>
          </p:cNvPr>
          <p:cNvSpPr>
            <a:spLocks noGrp="1" noChangeArrowheads="1"/>
          </p:cNvSpPr>
          <p:nvPr>
            <p:ph idx="1"/>
          </p:nvPr>
        </p:nvSpPr>
        <p:spPr/>
        <p:txBody>
          <a:bodyPr/>
          <a:lstStyle/>
          <a:p>
            <a:r>
              <a:rPr lang="zh-CN" altLang="en-US" dirty="0"/>
              <a:t>分布式系统的安全性</a:t>
            </a:r>
          </a:p>
          <a:p>
            <a:pPr lvl="1"/>
            <a:r>
              <a:rPr lang="zh-CN" altLang="en-US" dirty="0"/>
              <a:t>进程的安全性</a:t>
            </a:r>
          </a:p>
          <a:p>
            <a:pPr lvl="1"/>
            <a:r>
              <a:rPr lang="zh-CN" altLang="en-US" dirty="0"/>
              <a:t>通信信道的安全性</a:t>
            </a:r>
          </a:p>
          <a:p>
            <a:pPr lvl="1"/>
            <a:r>
              <a:rPr lang="zh-CN" altLang="en-US" dirty="0"/>
              <a:t>对象的安全性</a:t>
            </a:r>
          </a:p>
          <a:p>
            <a:r>
              <a:rPr lang="zh-CN" altLang="en-US" dirty="0"/>
              <a:t>保护对象的措施</a:t>
            </a:r>
          </a:p>
          <a:p>
            <a:pPr lvl="1"/>
            <a:r>
              <a:rPr lang="zh-CN" altLang="en-US" dirty="0"/>
              <a:t>访问权限：在对象的访问控制表中规定什么人具有访问对象的权限</a:t>
            </a:r>
          </a:p>
          <a:p>
            <a:pPr lvl="1"/>
            <a:r>
              <a:rPr lang="zh-CN" altLang="en-US" dirty="0"/>
              <a:t>权能：用户一方所持有的访问那些对象的权限</a:t>
            </a:r>
          </a:p>
        </p:txBody>
      </p:sp>
      <p:sp>
        <p:nvSpPr>
          <p:cNvPr id="2" name="日期占位符 1">
            <a:extLst>
              <a:ext uri="{FF2B5EF4-FFF2-40B4-BE49-F238E27FC236}">
                <a16:creationId xmlns:a16="http://schemas.microsoft.com/office/drawing/2014/main" id="{4DB9666B-4C0E-A248-9695-C97E97DAE87A}"/>
              </a:ext>
            </a:extLst>
          </p:cNvPr>
          <p:cNvSpPr>
            <a:spLocks noGrp="1"/>
          </p:cNvSpPr>
          <p:nvPr>
            <p:ph type="dt" sz="quarter" idx="10"/>
          </p:nvPr>
        </p:nvSpPr>
        <p:spPr/>
        <p:txBody>
          <a:bodyPr/>
          <a:lstStyle/>
          <a:p>
            <a:pPr>
              <a:defRPr/>
            </a:pPr>
            <a:fld id="{402DFE98-EF24-1349-AF4B-A95F74976175}" type="datetime1">
              <a:rPr lang="zh-CN" altLang="en-US" smtClean="0"/>
              <a:t>2022/9/12</a:t>
            </a:fld>
            <a:endParaRPr lang="zh-CN" altLang="en-US"/>
          </a:p>
        </p:txBody>
      </p:sp>
      <p:sp>
        <p:nvSpPr>
          <p:cNvPr id="3" name="页脚占位符 2">
            <a:extLst>
              <a:ext uri="{FF2B5EF4-FFF2-40B4-BE49-F238E27FC236}">
                <a16:creationId xmlns:a16="http://schemas.microsoft.com/office/drawing/2014/main" id="{66FD87D2-3046-CD4A-8EFE-F6ED67570DCB}"/>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6FF6FC08-F349-7A42-82A5-532960231769}"/>
              </a:ext>
            </a:extLst>
          </p:cNvPr>
          <p:cNvSpPr>
            <a:spLocks noGrp="1"/>
          </p:cNvSpPr>
          <p:nvPr>
            <p:ph type="sldNum" sz="quarter" idx="12"/>
          </p:nvPr>
        </p:nvSpPr>
        <p:spPr/>
        <p:txBody>
          <a:bodyPr/>
          <a:lstStyle/>
          <a:p>
            <a:pPr>
              <a:defRPr/>
            </a:pPr>
            <a:fld id="{86A7AFCE-6F38-6C42-BD1D-7EA02062414E}" type="slidenum">
              <a:rPr lang="zh-CN" altLang="en-US"/>
              <a:pPr>
                <a:defRPr/>
              </a:pPr>
              <a:t>64</a:t>
            </a:fld>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AFDFC35B-A4B2-5D42-88A6-3BE566D41C69}"/>
              </a:ext>
            </a:extLst>
          </p:cNvPr>
          <p:cNvSpPr>
            <a:spLocks noGrp="1" noChangeArrowheads="1"/>
          </p:cNvSpPr>
          <p:nvPr>
            <p:ph type="title"/>
          </p:nvPr>
        </p:nvSpPr>
        <p:spPr>
          <a:xfrm>
            <a:off x="628650" y="0"/>
            <a:ext cx="7588250" cy="928688"/>
          </a:xfrm>
        </p:spPr>
        <p:txBody>
          <a:bodyPr/>
          <a:lstStyle/>
          <a:p>
            <a:r>
              <a:rPr lang="zh-CN" altLang="en-US"/>
              <a:t>安全模型</a:t>
            </a:r>
            <a:r>
              <a:rPr lang="en-US" altLang="zh-CN"/>
              <a:t>—</a:t>
            </a:r>
            <a:r>
              <a:rPr lang="zh-CN" altLang="en-US"/>
              <a:t>威胁</a:t>
            </a:r>
          </a:p>
        </p:txBody>
      </p:sp>
      <p:sp>
        <p:nvSpPr>
          <p:cNvPr id="74754" name="Rectangle 3">
            <a:extLst>
              <a:ext uri="{FF2B5EF4-FFF2-40B4-BE49-F238E27FC236}">
                <a16:creationId xmlns:a16="http://schemas.microsoft.com/office/drawing/2014/main" id="{722BD246-05E6-D54B-AC39-112B5D065795}"/>
              </a:ext>
            </a:extLst>
          </p:cNvPr>
          <p:cNvSpPr>
            <a:spLocks noGrp="1" noChangeArrowheads="1"/>
          </p:cNvSpPr>
          <p:nvPr>
            <p:ph idx="1"/>
          </p:nvPr>
        </p:nvSpPr>
        <p:spPr/>
        <p:txBody>
          <a:bodyPr/>
          <a:lstStyle/>
          <a:p>
            <a:r>
              <a:rPr lang="zh-CN" altLang="en-US"/>
              <a:t>对进程的威胁</a:t>
            </a:r>
          </a:p>
          <a:p>
            <a:pPr lvl="1"/>
            <a:r>
              <a:rPr lang="zh-CN" altLang="en-US"/>
              <a:t>对服务器：来自一个伪造实体的调用请求，例如：</a:t>
            </a:r>
            <a:r>
              <a:rPr lang="en-US" altLang="zh-CN"/>
              <a:t>CSRF</a:t>
            </a:r>
          </a:p>
          <a:p>
            <a:pPr lvl="1"/>
            <a:r>
              <a:rPr lang="zh-CN" altLang="en-US"/>
              <a:t>对客户端：收到一个伪造的结果（钓鱼），例如：窃取密码</a:t>
            </a:r>
          </a:p>
          <a:p>
            <a:r>
              <a:rPr lang="zh-CN" altLang="en-US"/>
              <a:t>对信道的威胁</a:t>
            </a:r>
          </a:p>
          <a:p>
            <a:pPr lvl="1"/>
            <a:r>
              <a:rPr lang="zh-CN" altLang="en-US"/>
              <a:t>拷贝消息，篡改或者填充</a:t>
            </a:r>
          </a:p>
          <a:p>
            <a:pPr lvl="1"/>
            <a:r>
              <a:rPr lang="zh-CN" altLang="en-US"/>
              <a:t>保存并重发：例如：从资金在两个账号间转移，如果重发这样的请求，将产生错误结果。</a:t>
            </a:r>
          </a:p>
        </p:txBody>
      </p:sp>
      <p:sp>
        <p:nvSpPr>
          <p:cNvPr id="2" name="日期占位符 1">
            <a:extLst>
              <a:ext uri="{FF2B5EF4-FFF2-40B4-BE49-F238E27FC236}">
                <a16:creationId xmlns:a16="http://schemas.microsoft.com/office/drawing/2014/main" id="{832FC10D-7FCB-1342-95F6-D70CB6AC08F6}"/>
              </a:ext>
            </a:extLst>
          </p:cNvPr>
          <p:cNvSpPr>
            <a:spLocks noGrp="1"/>
          </p:cNvSpPr>
          <p:nvPr>
            <p:ph type="dt" sz="quarter" idx="10"/>
          </p:nvPr>
        </p:nvSpPr>
        <p:spPr/>
        <p:txBody>
          <a:bodyPr/>
          <a:lstStyle/>
          <a:p>
            <a:pPr>
              <a:defRPr/>
            </a:pPr>
            <a:fld id="{D18CFF66-B8A4-CF4D-9189-C1BBF4568AE0}" type="datetime1">
              <a:rPr lang="zh-CN" altLang="en-US" smtClean="0"/>
              <a:t>2022/9/12</a:t>
            </a:fld>
            <a:endParaRPr lang="zh-CN" altLang="en-US"/>
          </a:p>
        </p:txBody>
      </p:sp>
      <p:sp>
        <p:nvSpPr>
          <p:cNvPr id="3" name="页脚占位符 2">
            <a:extLst>
              <a:ext uri="{FF2B5EF4-FFF2-40B4-BE49-F238E27FC236}">
                <a16:creationId xmlns:a16="http://schemas.microsoft.com/office/drawing/2014/main" id="{E2E61E82-54F6-E745-BB96-4755A758021F}"/>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C62EDEDA-B585-2343-A029-239DF0EAAC47}"/>
              </a:ext>
            </a:extLst>
          </p:cNvPr>
          <p:cNvSpPr>
            <a:spLocks noGrp="1"/>
          </p:cNvSpPr>
          <p:nvPr>
            <p:ph type="sldNum" sz="quarter" idx="12"/>
          </p:nvPr>
        </p:nvSpPr>
        <p:spPr/>
        <p:txBody>
          <a:bodyPr/>
          <a:lstStyle/>
          <a:p>
            <a:pPr>
              <a:defRPr/>
            </a:pPr>
            <a:fld id="{9035228B-ABE0-F247-BE9F-5524C7FE8C02}" type="slidenum">
              <a:rPr lang="zh-CN" altLang="en-US"/>
              <a:pPr>
                <a:defRPr/>
              </a:pPr>
              <a:t>65</a:t>
            </a:fld>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5D148180-B5AF-7A44-99FF-D3F656DBE224}"/>
              </a:ext>
            </a:extLst>
          </p:cNvPr>
          <p:cNvSpPr>
            <a:spLocks noGrp="1" noChangeArrowheads="1"/>
          </p:cNvSpPr>
          <p:nvPr>
            <p:ph type="title"/>
          </p:nvPr>
        </p:nvSpPr>
        <p:spPr/>
        <p:txBody>
          <a:bodyPr/>
          <a:lstStyle/>
          <a:p>
            <a:r>
              <a:rPr lang="zh-CN" altLang="en-US"/>
              <a:t>安全模型</a:t>
            </a:r>
            <a:r>
              <a:rPr lang="en-US" altLang="zh-CN"/>
              <a:t>—</a:t>
            </a:r>
            <a:r>
              <a:rPr lang="zh-CN" altLang="en-US"/>
              <a:t>威胁</a:t>
            </a:r>
          </a:p>
        </p:txBody>
      </p:sp>
      <p:sp>
        <p:nvSpPr>
          <p:cNvPr id="2" name="日期占位符 1">
            <a:extLst>
              <a:ext uri="{FF2B5EF4-FFF2-40B4-BE49-F238E27FC236}">
                <a16:creationId xmlns:a16="http://schemas.microsoft.com/office/drawing/2014/main" id="{D7DF43DC-321E-6A48-83AC-7BDDB973E402}"/>
              </a:ext>
            </a:extLst>
          </p:cNvPr>
          <p:cNvSpPr>
            <a:spLocks noGrp="1"/>
          </p:cNvSpPr>
          <p:nvPr>
            <p:ph type="dt" sz="half" idx="10"/>
          </p:nvPr>
        </p:nvSpPr>
        <p:spPr/>
        <p:txBody>
          <a:bodyPr/>
          <a:lstStyle/>
          <a:p>
            <a:pPr>
              <a:defRPr/>
            </a:pPr>
            <a:fld id="{DFAB4D0D-B87D-C149-A6E2-0410D5272E3E}" type="datetime1">
              <a:rPr lang="zh-CN" altLang="en-US" smtClean="0"/>
              <a:t>2022/9/12</a:t>
            </a:fld>
            <a:endParaRPr lang="zh-CN" altLang="en-US"/>
          </a:p>
        </p:txBody>
      </p:sp>
      <p:sp>
        <p:nvSpPr>
          <p:cNvPr id="3" name="页脚占位符 2">
            <a:extLst>
              <a:ext uri="{FF2B5EF4-FFF2-40B4-BE49-F238E27FC236}">
                <a16:creationId xmlns:a16="http://schemas.microsoft.com/office/drawing/2014/main" id="{035BA659-2764-E741-9CE8-30CA27ECE0A7}"/>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EE5D99BA-D91F-E549-8A7E-E6A634AE8D6C}"/>
              </a:ext>
            </a:extLst>
          </p:cNvPr>
          <p:cNvSpPr>
            <a:spLocks noGrp="1"/>
          </p:cNvSpPr>
          <p:nvPr>
            <p:ph type="sldNum" sz="quarter" idx="12"/>
          </p:nvPr>
        </p:nvSpPr>
        <p:spPr/>
        <p:txBody>
          <a:bodyPr/>
          <a:lstStyle/>
          <a:p>
            <a:pPr>
              <a:defRPr/>
            </a:pPr>
            <a:fld id="{6184F04D-6654-D942-9B9A-6F1A991DFFF4}" type="slidenum">
              <a:rPr lang="zh-CN" altLang="en-US"/>
              <a:pPr>
                <a:defRPr/>
              </a:pPr>
              <a:t>66</a:t>
            </a:fld>
            <a:endParaRPr lang="zh-CN" altLang="en-US"/>
          </a:p>
        </p:txBody>
      </p:sp>
      <p:pic>
        <p:nvPicPr>
          <p:cNvPr id="5" name="图片 4">
            <a:extLst>
              <a:ext uri="{FF2B5EF4-FFF2-40B4-BE49-F238E27FC236}">
                <a16:creationId xmlns:a16="http://schemas.microsoft.com/office/drawing/2014/main" id="{83B54F15-75A7-8942-9ECF-912EB23FCAFF}"/>
              </a:ext>
            </a:extLst>
          </p:cNvPr>
          <p:cNvPicPr>
            <a:picLocks noChangeAspect="1"/>
          </p:cNvPicPr>
          <p:nvPr/>
        </p:nvPicPr>
        <p:blipFill>
          <a:blip r:embed="rId2"/>
          <a:stretch>
            <a:fillRect/>
          </a:stretch>
        </p:blipFill>
        <p:spPr>
          <a:xfrm>
            <a:off x="1609725" y="1750624"/>
            <a:ext cx="5956300" cy="1866900"/>
          </a:xfrm>
          <a:prstGeom prst="rect">
            <a:avLst/>
          </a:prstGeom>
        </p:spPr>
      </p:pic>
      <p:pic>
        <p:nvPicPr>
          <p:cNvPr id="6" name="图片 5">
            <a:extLst>
              <a:ext uri="{FF2B5EF4-FFF2-40B4-BE49-F238E27FC236}">
                <a16:creationId xmlns:a16="http://schemas.microsoft.com/office/drawing/2014/main" id="{75CAFB66-0F36-6F48-9D89-EB2D8BF2024F}"/>
              </a:ext>
            </a:extLst>
          </p:cNvPr>
          <p:cNvPicPr>
            <a:picLocks noChangeAspect="1"/>
          </p:cNvPicPr>
          <p:nvPr/>
        </p:nvPicPr>
        <p:blipFill>
          <a:blip r:embed="rId3"/>
          <a:stretch>
            <a:fillRect/>
          </a:stretch>
        </p:blipFill>
        <p:spPr>
          <a:xfrm>
            <a:off x="2149475" y="4263248"/>
            <a:ext cx="4876800" cy="16256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1550BBF2-FD4C-7245-82B4-C69D15773368}"/>
              </a:ext>
            </a:extLst>
          </p:cNvPr>
          <p:cNvSpPr>
            <a:spLocks noGrp="1" noChangeArrowheads="1"/>
          </p:cNvSpPr>
          <p:nvPr>
            <p:ph type="title"/>
          </p:nvPr>
        </p:nvSpPr>
        <p:spPr>
          <a:xfrm>
            <a:off x="628650" y="0"/>
            <a:ext cx="7588250" cy="928688"/>
          </a:xfrm>
        </p:spPr>
        <p:txBody>
          <a:bodyPr/>
          <a:lstStyle/>
          <a:p>
            <a:r>
              <a:rPr lang="zh-CN" altLang="en-US"/>
              <a:t>安全模型</a:t>
            </a:r>
            <a:r>
              <a:rPr lang="en-US" altLang="zh-CN"/>
              <a:t>—</a:t>
            </a:r>
            <a:r>
              <a:rPr lang="zh-CN" altLang="en-US"/>
              <a:t>威胁</a:t>
            </a:r>
          </a:p>
        </p:txBody>
      </p:sp>
      <p:sp>
        <p:nvSpPr>
          <p:cNvPr id="76802" name="Rectangle 3">
            <a:extLst>
              <a:ext uri="{FF2B5EF4-FFF2-40B4-BE49-F238E27FC236}">
                <a16:creationId xmlns:a16="http://schemas.microsoft.com/office/drawing/2014/main" id="{2C5F1FAA-FE49-8344-9084-382C3B8E129D}"/>
              </a:ext>
            </a:extLst>
          </p:cNvPr>
          <p:cNvSpPr>
            <a:spLocks noGrp="1" noChangeArrowheads="1"/>
          </p:cNvSpPr>
          <p:nvPr>
            <p:ph idx="1"/>
          </p:nvPr>
        </p:nvSpPr>
        <p:spPr/>
        <p:txBody>
          <a:bodyPr/>
          <a:lstStyle/>
          <a:p>
            <a:r>
              <a:rPr lang="en-US" altLang="zh-CN" dirty="0"/>
              <a:t>DoS</a:t>
            </a:r>
            <a:r>
              <a:rPr lang="zh-CN" altLang="en-US" dirty="0"/>
              <a:t>攻击</a:t>
            </a:r>
          </a:p>
          <a:p>
            <a:pPr lvl="1"/>
            <a:r>
              <a:rPr lang="zh-CN" altLang="en-US" dirty="0"/>
              <a:t>发出大量的服务请求，造成服务器过载不能提供服务，或者在网上传送大量的消息，占用带宽，拥塞网络。</a:t>
            </a:r>
          </a:p>
          <a:p>
            <a:r>
              <a:rPr lang="zh-CN" altLang="en-US" dirty="0"/>
              <a:t>移动代码</a:t>
            </a:r>
          </a:p>
          <a:p>
            <a:pPr lvl="1"/>
            <a:r>
              <a:rPr lang="zh-CN" altLang="en-US" dirty="0"/>
              <a:t>恶意代码入侵系统，例如：特洛伊木马。</a:t>
            </a:r>
          </a:p>
        </p:txBody>
      </p:sp>
      <p:sp>
        <p:nvSpPr>
          <p:cNvPr id="2" name="日期占位符 1">
            <a:extLst>
              <a:ext uri="{FF2B5EF4-FFF2-40B4-BE49-F238E27FC236}">
                <a16:creationId xmlns:a16="http://schemas.microsoft.com/office/drawing/2014/main" id="{F56C7D51-5420-7E4C-BC03-928E54221955}"/>
              </a:ext>
            </a:extLst>
          </p:cNvPr>
          <p:cNvSpPr>
            <a:spLocks noGrp="1"/>
          </p:cNvSpPr>
          <p:nvPr>
            <p:ph type="dt" sz="quarter" idx="10"/>
          </p:nvPr>
        </p:nvSpPr>
        <p:spPr/>
        <p:txBody>
          <a:bodyPr/>
          <a:lstStyle/>
          <a:p>
            <a:pPr>
              <a:defRPr/>
            </a:pPr>
            <a:fld id="{EF863600-AB87-294E-843C-76C67357B936}" type="datetime1">
              <a:rPr lang="zh-CN" altLang="en-US" smtClean="0"/>
              <a:t>2022/9/12</a:t>
            </a:fld>
            <a:endParaRPr lang="zh-CN" altLang="en-US"/>
          </a:p>
        </p:txBody>
      </p:sp>
      <p:sp>
        <p:nvSpPr>
          <p:cNvPr id="3" name="页脚占位符 2">
            <a:extLst>
              <a:ext uri="{FF2B5EF4-FFF2-40B4-BE49-F238E27FC236}">
                <a16:creationId xmlns:a16="http://schemas.microsoft.com/office/drawing/2014/main" id="{5E2DA8C0-360E-5744-AFFF-4D65952640A0}"/>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F0D16A9E-E985-A449-B4DF-139A2EE4B581}"/>
              </a:ext>
            </a:extLst>
          </p:cNvPr>
          <p:cNvSpPr>
            <a:spLocks noGrp="1"/>
          </p:cNvSpPr>
          <p:nvPr>
            <p:ph type="sldNum" sz="quarter" idx="12"/>
          </p:nvPr>
        </p:nvSpPr>
        <p:spPr/>
        <p:txBody>
          <a:bodyPr/>
          <a:lstStyle/>
          <a:p>
            <a:pPr>
              <a:defRPr/>
            </a:pPr>
            <a:fld id="{E253AB75-DFEC-3044-91A1-8F64F8F33EE4}" type="slidenum">
              <a:rPr lang="zh-CN" altLang="en-US"/>
              <a:pPr>
                <a:defRPr/>
              </a:pPr>
              <a:t>67</a:t>
            </a:fld>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6A174D04-9F3E-7849-BF0F-E749D5497903}"/>
              </a:ext>
            </a:extLst>
          </p:cNvPr>
          <p:cNvSpPr>
            <a:spLocks noGrp="1" noChangeArrowheads="1"/>
          </p:cNvSpPr>
          <p:nvPr>
            <p:ph type="title"/>
          </p:nvPr>
        </p:nvSpPr>
        <p:spPr>
          <a:xfrm>
            <a:off x="628650" y="0"/>
            <a:ext cx="7588250" cy="928688"/>
          </a:xfrm>
        </p:spPr>
        <p:txBody>
          <a:bodyPr/>
          <a:lstStyle/>
          <a:p>
            <a:r>
              <a:rPr lang="zh-CN" altLang="en-US"/>
              <a:t>安全模型</a:t>
            </a:r>
            <a:r>
              <a:rPr lang="en-US" altLang="zh-CN"/>
              <a:t>—</a:t>
            </a:r>
            <a:r>
              <a:rPr lang="zh-CN" altLang="en-US"/>
              <a:t>对策</a:t>
            </a:r>
          </a:p>
        </p:txBody>
      </p:sp>
      <p:sp>
        <p:nvSpPr>
          <p:cNvPr id="77826" name="Rectangle 3">
            <a:extLst>
              <a:ext uri="{FF2B5EF4-FFF2-40B4-BE49-F238E27FC236}">
                <a16:creationId xmlns:a16="http://schemas.microsoft.com/office/drawing/2014/main" id="{26B2DB90-DF9B-6140-A427-D5D9353A2312}"/>
              </a:ext>
            </a:extLst>
          </p:cNvPr>
          <p:cNvSpPr>
            <a:spLocks noGrp="1" noChangeArrowheads="1"/>
          </p:cNvSpPr>
          <p:nvPr>
            <p:ph idx="1"/>
          </p:nvPr>
        </p:nvSpPr>
        <p:spPr/>
        <p:txBody>
          <a:bodyPr/>
          <a:lstStyle/>
          <a:p>
            <a:r>
              <a:rPr lang="zh-CN" altLang="en-US"/>
              <a:t>加密技术和共享密钥</a:t>
            </a:r>
          </a:p>
          <a:p>
            <a:pPr lvl="1"/>
            <a:r>
              <a:rPr lang="zh-CN" altLang="en-US"/>
              <a:t>通过共享密钥相互确认对方</a:t>
            </a:r>
          </a:p>
          <a:p>
            <a:pPr lvl="1"/>
            <a:r>
              <a:rPr lang="zh-CN" altLang="en-US"/>
              <a:t>密码学（</a:t>
            </a:r>
            <a:r>
              <a:rPr lang="en-US" altLang="zh-CN"/>
              <a:t>Cryptography</a:t>
            </a:r>
            <a:r>
              <a:rPr lang="zh-CN" altLang="en-US"/>
              <a:t>）是基础</a:t>
            </a:r>
          </a:p>
          <a:p>
            <a:r>
              <a:rPr lang="zh-CN" altLang="en-US"/>
              <a:t>认证（</a:t>
            </a:r>
            <a:r>
              <a:rPr lang="en-US" altLang="zh-CN"/>
              <a:t>Authentication</a:t>
            </a:r>
            <a:r>
              <a:rPr lang="zh-CN" altLang="en-US"/>
              <a:t>）</a:t>
            </a:r>
          </a:p>
          <a:p>
            <a:pPr lvl="1"/>
            <a:r>
              <a:rPr lang="zh-CN" altLang="en-US"/>
              <a:t>对发送方提供确认身份进行认证。</a:t>
            </a:r>
          </a:p>
        </p:txBody>
      </p:sp>
      <p:sp>
        <p:nvSpPr>
          <p:cNvPr id="2" name="日期占位符 1">
            <a:extLst>
              <a:ext uri="{FF2B5EF4-FFF2-40B4-BE49-F238E27FC236}">
                <a16:creationId xmlns:a16="http://schemas.microsoft.com/office/drawing/2014/main" id="{EFC668B0-CB51-2C48-BE69-98E4AA3E5CAB}"/>
              </a:ext>
            </a:extLst>
          </p:cNvPr>
          <p:cNvSpPr>
            <a:spLocks noGrp="1"/>
          </p:cNvSpPr>
          <p:nvPr>
            <p:ph type="dt" sz="quarter" idx="10"/>
          </p:nvPr>
        </p:nvSpPr>
        <p:spPr/>
        <p:txBody>
          <a:bodyPr/>
          <a:lstStyle/>
          <a:p>
            <a:pPr>
              <a:defRPr/>
            </a:pPr>
            <a:fld id="{FF87D3AF-8443-A04A-BAC4-CE5C6DCBFA5A}" type="datetime1">
              <a:rPr lang="zh-CN" altLang="en-US" smtClean="0"/>
              <a:t>2022/9/12</a:t>
            </a:fld>
            <a:endParaRPr lang="zh-CN" altLang="en-US"/>
          </a:p>
        </p:txBody>
      </p:sp>
      <p:sp>
        <p:nvSpPr>
          <p:cNvPr id="3" name="页脚占位符 2">
            <a:extLst>
              <a:ext uri="{FF2B5EF4-FFF2-40B4-BE49-F238E27FC236}">
                <a16:creationId xmlns:a16="http://schemas.microsoft.com/office/drawing/2014/main" id="{0554EC8D-F2B8-334E-98C7-C69B9BE6CB9C}"/>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AFC82681-4A3A-7B46-83D8-74E9313C0DFC}"/>
              </a:ext>
            </a:extLst>
          </p:cNvPr>
          <p:cNvSpPr>
            <a:spLocks noGrp="1"/>
          </p:cNvSpPr>
          <p:nvPr>
            <p:ph type="sldNum" sz="quarter" idx="12"/>
          </p:nvPr>
        </p:nvSpPr>
        <p:spPr/>
        <p:txBody>
          <a:bodyPr/>
          <a:lstStyle/>
          <a:p>
            <a:pPr>
              <a:defRPr/>
            </a:pPr>
            <a:fld id="{29AD884D-EFFB-174E-9F67-06904A82A52D}" type="slidenum">
              <a:rPr lang="zh-CN" altLang="en-US"/>
              <a:pPr>
                <a:defRPr/>
              </a:pPr>
              <a:t>68</a:t>
            </a:fld>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E7DD15C8-6F5C-064F-A2C2-1ABF1B90B780}"/>
              </a:ext>
            </a:extLst>
          </p:cNvPr>
          <p:cNvSpPr>
            <a:spLocks noGrp="1" noChangeArrowheads="1"/>
          </p:cNvSpPr>
          <p:nvPr>
            <p:ph type="title"/>
          </p:nvPr>
        </p:nvSpPr>
        <p:spPr>
          <a:xfrm>
            <a:off x="628650" y="0"/>
            <a:ext cx="7588250" cy="928688"/>
          </a:xfrm>
        </p:spPr>
        <p:txBody>
          <a:bodyPr/>
          <a:lstStyle/>
          <a:p>
            <a:r>
              <a:rPr lang="zh-CN" altLang="en-US"/>
              <a:t>安全模型</a:t>
            </a:r>
            <a:r>
              <a:rPr lang="en-US" altLang="zh-CN"/>
              <a:t>—</a:t>
            </a:r>
            <a:r>
              <a:rPr lang="zh-CN" altLang="en-US"/>
              <a:t>对策</a:t>
            </a:r>
          </a:p>
        </p:txBody>
      </p:sp>
      <p:sp>
        <p:nvSpPr>
          <p:cNvPr id="78850" name="Rectangle 3">
            <a:extLst>
              <a:ext uri="{FF2B5EF4-FFF2-40B4-BE49-F238E27FC236}">
                <a16:creationId xmlns:a16="http://schemas.microsoft.com/office/drawing/2014/main" id="{5D7C2499-9487-E54F-A722-B14396887218}"/>
              </a:ext>
            </a:extLst>
          </p:cNvPr>
          <p:cNvSpPr>
            <a:spLocks noGrp="1" noChangeArrowheads="1"/>
          </p:cNvSpPr>
          <p:nvPr>
            <p:ph idx="1"/>
          </p:nvPr>
        </p:nvSpPr>
        <p:spPr/>
        <p:txBody>
          <a:bodyPr/>
          <a:lstStyle/>
          <a:p>
            <a:r>
              <a:rPr lang="zh-CN" altLang="en-US" dirty="0"/>
              <a:t>安全通道</a:t>
            </a:r>
          </a:p>
          <a:p>
            <a:pPr lvl="1"/>
            <a:r>
              <a:rPr lang="zh-CN" altLang="en-US" dirty="0"/>
              <a:t>每个进程知道正在执行的进程所代表的委托方的身份。</a:t>
            </a:r>
          </a:p>
          <a:p>
            <a:pPr lvl="1"/>
            <a:r>
              <a:rPr lang="zh-CN" altLang="en-US" dirty="0"/>
              <a:t>确保在其上传输的数据的私密性和完整性。</a:t>
            </a:r>
          </a:p>
          <a:p>
            <a:pPr lvl="1"/>
            <a:r>
              <a:rPr lang="zh-CN" altLang="en-US" dirty="0"/>
              <a:t>每个消息包含物理的和逻辑的时间戳。</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r>
              <a:rPr lang="en-US" altLang="zh-CN" dirty="0"/>
              <a:t>Discussion:</a:t>
            </a:r>
            <a:r>
              <a:rPr lang="zh-CN" altLang="en-US" dirty="0"/>
              <a:t> </a:t>
            </a:r>
            <a:r>
              <a:rPr lang="en-US" altLang="zh-CN" dirty="0"/>
              <a:t>How</a:t>
            </a:r>
            <a:r>
              <a:rPr lang="zh-CN" altLang="en-US" dirty="0"/>
              <a:t> </a:t>
            </a:r>
            <a:r>
              <a:rPr lang="en-US" altLang="zh-CN" dirty="0"/>
              <a:t>does</a:t>
            </a:r>
            <a:r>
              <a:rPr lang="zh-CN" altLang="en-US" dirty="0"/>
              <a:t> </a:t>
            </a:r>
            <a:r>
              <a:rPr lang="en-US" altLang="zh-CN" dirty="0"/>
              <a:t>HTTPS</a:t>
            </a:r>
            <a:r>
              <a:rPr lang="zh-CN" altLang="en-US" dirty="0"/>
              <a:t> </a:t>
            </a:r>
            <a:r>
              <a:rPr lang="en-US" altLang="zh-CN" dirty="0"/>
              <a:t>work?</a:t>
            </a:r>
          </a:p>
          <a:p>
            <a:pPr marL="0" indent="0">
              <a:buNone/>
            </a:pPr>
            <a:endParaRPr lang="zh-CN" altLang="en-US" dirty="0"/>
          </a:p>
        </p:txBody>
      </p:sp>
      <p:sp>
        <p:nvSpPr>
          <p:cNvPr id="2" name="日期占位符 1">
            <a:extLst>
              <a:ext uri="{FF2B5EF4-FFF2-40B4-BE49-F238E27FC236}">
                <a16:creationId xmlns:a16="http://schemas.microsoft.com/office/drawing/2014/main" id="{5A0DC94D-2A19-1F4C-86DC-8EEA8E6F2A43}"/>
              </a:ext>
            </a:extLst>
          </p:cNvPr>
          <p:cNvSpPr>
            <a:spLocks noGrp="1"/>
          </p:cNvSpPr>
          <p:nvPr>
            <p:ph type="dt" sz="quarter" idx="10"/>
          </p:nvPr>
        </p:nvSpPr>
        <p:spPr/>
        <p:txBody>
          <a:bodyPr/>
          <a:lstStyle/>
          <a:p>
            <a:pPr>
              <a:defRPr/>
            </a:pPr>
            <a:fld id="{E29E442E-8532-4C41-B6B1-30CBAFFE87F6}" type="datetime1">
              <a:rPr lang="zh-CN" altLang="en-US" smtClean="0"/>
              <a:t>2022/9/12</a:t>
            </a:fld>
            <a:endParaRPr lang="zh-CN" altLang="en-US"/>
          </a:p>
        </p:txBody>
      </p:sp>
      <p:sp>
        <p:nvSpPr>
          <p:cNvPr id="3" name="页脚占位符 2">
            <a:extLst>
              <a:ext uri="{FF2B5EF4-FFF2-40B4-BE49-F238E27FC236}">
                <a16:creationId xmlns:a16="http://schemas.microsoft.com/office/drawing/2014/main" id="{910E7B22-2DCD-6341-9A61-AFBF3DF858FD}"/>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CD1FDCD6-E87F-5841-BD9A-1DA24628BEA1}"/>
              </a:ext>
            </a:extLst>
          </p:cNvPr>
          <p:cNvSpPr>
            <a:spLocks noGrp="1"/>
          </p:cNvSpPr>
          <p:nvPr>
            <p:ph type="sldNum" sz="quarter" idx="12"/>
          </p:nvPr>
        </p:nvSpPr>
        <p:spPr/>
        <p:txBody>
          <a:bodyPr/>
          <a:lstStyle/>
          <a:p>
            <a:pPr>
              <a:defRPr/>
            </a:pPr>
            <a:fld id="{CF614A8E-1960-CE41-9D16-060A875F7560}" type="slidenum">
              <a:rPr lang="zh-CN" altLang="en-US"/>
              <a:pPr>
                <a:defRPr/>
              </a:pPr>
              <a:t>69</a:t>
            </a:fld>
            <a:endParaRPr lang="zh-CN" altLang="en-US"/>
          </a:p>
        </p:txBody>
      </p:sp>
      <p:pic>
        <p:nvPicPr>
          <p:cNvPr id="5" name="图片 4">
            <a:extLst>
              <a:ext uri="{FF2B5EF4-FFF2-40B4-BE49-F238E27FC236}">
                <a16:creationId xmlns:a16="http://schemas.microsoft.com/office/drawing/2014/main" id="{88B02021-446D-EC42-836A-5C3C2E8E46CE}"/>
              </a:ext>
            </a:extLst>
          </p:cNvPr>
          <p:cNvPicPr>
            <a:picLocks noChangeAspect="1"/>
          </p:cNvPicPr>
          <p:nvPr/>
        </p:nvPicPr>
        <p:blipFill>
          <a:blip r:embed="rId2"/>
          <a:stretch>
            <a:fillRect/>
          </a:stretch>
        </p:blipFill>
        <p:spPr>
          <a:xfrm>
            <a:off x="1898650" y="3212976"/>
            <a:ext cx="5346700" cy="14351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5E5018C8-6CF3-8440-B4B3-2649121D9BF1}"/>
              </a:ext>
            </a:extLst>
          </p:cNvPr>
          <p:cNvSpPr>
            <a:spLocks noGrp="1" noChangeArrowheads="1"/>
          </p:cNvSpPr>
          <p:nvPr>
            <p:ph type="title"/>
          </p:nvPr>
        </p:nvSpPr>
        <p:spPr>
          <a:xfrm>
            <a:off x="628650" y="0"/>
            <a:ext cx="7588250" cy="928688"/>
          </a:xfrm>
        </p:spPr>
        <p:txBody>
          <a:bodyPr/>
          <a:lstStyle/>
          <a:p>
            <a:pPr eaLnBrk="1" hangingPunct="1"/>
            <a:r>
              <a:rPr lang="zh-CN" altLang="en-US" sz="4000"/>
              <a:t>体系结构模型</a:t>
            </a:r>
          </a:p>
        </p:txBody>
      </p:sp>
      <p:sp>
        <p:nvSpPr>
          <p:cNvPr id="23554" name="Rectangle 3">
            <a:extLst>
              <a:ext uri="{FF2B5EF4-FFF2-40B4-BE49-F238E27FC236}">
                <a16:creationId xmlns:a16="http://schemas.microsoft.com/office/drawing/2014/main" id="{87D81A5B-1B47-EE41-8F65-4B3D4E9A3180}"/>
              </a:ext>
            </a:extLst>
          </p:cNvPr>
          <p:cNvSpPr>
            <a:spLocks noGrp="1" noChangeArrowheads="1"/>
          </p:cNvSpPr>
          <p:nvPr>
            <p:ph idx="1"/>
          </p:nvPr>
        </p:nvSpPr>
        <p:spPr/>
        <p:txBody>
          <a:bodyPr/>
          <a:lstStyle/>
          <a:p>
            <a:pPr eaLnBrk="1" hangingPunct="1"/>
            <a:r>
              <a:rPr lang="zh-CN" altLang="en-US" sz="2800" dirty="0"/>
              <a:t>体系结构</a:t>
            </a:r>
            <a:r>
              <a:rPr lang="zh-CN" altLang="en-US" sz="2800" dirty="0">
                <a:solidFill>
                  <a:srgbClr val="FF0000"/>
                </a:solidFill>
              </a:rPr>
              <a:t>元素</a:t>
            </a:r>
            <a:r>
              <a:rPr lang="zh-CN" altLang="en-US" sz="2800" dirty="0"/>
              <a:t>：分布式系统的基础构建块</a:t>
            </a:r>
          </a:p>
          <a:p>
            <a:pPr eaLnBrk="1" hangingPunct="1"/>
            <a:r>
              <a:rPr lang="zh-CN" altLang="en-US" sz="2800" dirty="0"/>
              <a:t>体系结构</a:t>
            </a:r>
            <a:r>
              <a:rPr lang="zh-CN" altLang="en-US" sz="2800" dirty="0">
                <a:solidFill>
                  <a:srgbClr val="FF0000"/>
                </a:solidFill>
              </a:rPr>
              <a:t>模式</a:t>
            </a:r>
            <a:r>
              <a:rPr lang="zh-CN" altLang="en-US" sz="2800" dirty="0"/>
              <a:t>：构建在体系结构元素之上，提供组合的、重复出现的结构</a:t>
            </a:r>
          </a:p>
        </p:txBody>
      </p:sp>
      <p:sp>
        <p:nvSpPr>
          <p:cNvPr id="2" name="日期占位符 1">
            <a:extLst>
              <a:ext uri="{FF2B5EF4-FFF2-40B4-BE49-F238E27FC236}">
                <a16:creationId xmlns:a16="http://schemas.microsoft.com/office/drawing/2014/main" id="{1698FBC2-C25E-4D4F-81E1-4370754454A0}"/>
              </a:ext>
            </a:extLst>
          </p:cNvPr>
          <p:cNvSpPr>
            <a:spLocks noGrp="1"/>
          </p:cNvSpPr>
          <p:nvPr>
            <p:ph type="dt" sz="quarter" idx="10"/>
          </p:nvPr>
        </p:nvSpPr>
        <p:spPr/>
        <p:txBody>
          <a:bodyPr/>
          <a:lstStyle/>
          <a:p>
            <a:pPr>
              <a:defRPr/>
            </a:pPr>
            <a:fld id="{0EC4F88C-2ADC-9E4F-8E57-F8FC4E22847E}" type="datetime1">
              <a:rPr lang="zh-CN" altLang="en-US" smtClean="0"/>
              <a:t>2022/9/12</a:t>
            </a:fld>
            <a:endParaRPr lang="zh-CN" altLang="en-US"/>
          </a:p>
        </p:txBody>
      </p:sp>
      <p:sp>
        <p:nvSpPr>
          <p:cNvPr id="3" name="页脚占位符 2">
            <a:extLst>
              <a:ext uri="{FF2B5EF4-FFF2-40B4-BE49-F238E27FC236}">
                <a16:creationId xmlns:a16="http://schemas.microsoft.com/office/drawing/2014/main" id="{22D18704-115E-5441-9829-D0489F369008}"/>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46DDF001-ACF8-DE4F-A3D8-8DD9AC99656E}"/>
              </a:ext>
            </a:extLst>
          </p:cNvPr>
          <p:cNvSpPr>
            <a:spLocks noGrp="1"/>
          </p:cNvSpPr>
          <p:nvPr>
            <p:ph type="sldNum" sz="quarter" idx="12"/>
          </p:nvPr>
        </p:nvSpPr>
        <p:spPr/>
        <p:txBody>
          <a:bodyPr/>
          <a:lstStyle/>
          <a:p>
            <a:pPr>
              <a:defRPr/>
            </a:pPr>
            <a:fld id="{302F8B0D-E702-4548-915A-FC3D8B070D7A}" type="slidenum">
              <a:rPr lang="zh-CN" altLang="en-US"/>
              <a:pPr>
                <a:defRPr/>
              </a:pPr>
              <a:t>7</a:t>
            </a:fld>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Signing</a:t>
            </a:r>
            <a:r>
              <a:rPr kumimoji="1" lang="zh-CN" altLang="en-US"/>
              <a:t> </a:t>
            </a:r>
            <a:r>
              <a:rPr kumimoji="1" lang="en-US" altLang="zh-CN"/>
              <a:t>and</a:t>
            </a:r>
            <a:r>
              <a:rPr kumimoji="1" lang="zh-CN" altLang="en-US"/>
              <a:t> </a:t>
            </a:r>
            <a:r>
              <a:rPr kumimoji="1" lang="en-US" altLang="zh-CN"/>
              <a:t>Verification</a:t>
            </a:r>
            <a:endParaRPr kumimoji="1" lang="zh-CN" altLang="en-US"/>
          </a:p>
        </p:txBody>
      </p:sp>
      <p:sp>
        <p:nvSpPr>
          <p:cNvPr id="3" name="日期占位符 2"/>
          <p:cNvSpPr>
            <a:spLocks noGrp="1"/>
          </p:cNvSpPr>
          <p:nvPr>
            <p:ph type="dt" sz="half" idx="10"/>
          </p:nvPr>
        </p:nvSpPr>
        <p:spPr/>
        <p:txBody>
          <a:bodyPr/>
          <a:lstStyle/>
          <a:p>
            <a:fld id="{C7C225A4-6718-1F45-B806-5661DE9F0DFD}" type="datetime1">
              <a:rPr lang="zh-CN" altLang="en-US" smtClean="0"/>
              <a:t>2022/9/12</a:t>
            </a:fld>
            <a:endParaRPr kumimoji="1" lang="zh-CN" altLang="en-US"/>
          </a:p>
        </p:txBody>
      </p:sp>
      <p:sp>
        <p:nvSpPr>
          <p:cNvPr id="4" name="页脚占位符 3"/>
          <p:cNvSpPr>
            <a:spLocks noGrp="1"/>
          </p:cNvSpPr>
          <p:nvPr>
            <p:ph type="ftr" sz="quarter" idx="11"/>
          </p:nvPr>
        </p:nvSpPr>
        <p:spPr/>
        <p:txBody>
          <a:bodyPr/>
          <a:lstStyle/>
          <a:p>
            <a:r>
              <a:rPr kumimoji="1" lang="en-US" altLang="zh-CN"/>
              <a:t>Distributed System</a:t>
            </a:r>
            <a:endParaRPr kumimoji="1" lang="zh-CN" altLang="en-US"/>
          </a:p>
        </p:txBody>
      </p:sp>
      <p:sp>
        <p:nvSpPr>
          <p:cNvPr id="5" name="幻灯片编号占位符 4"/>
          <p:cNvSpPr>
            <a:spLocks noGrp="1"/>
          </p:cNvSpPr>
          <p:nvPr>
            <p:ph type="sldNum" sz="quarter" idx="12"/>
          </p:nvPr>
        </p:nvSpPr>
        <p:spPr/>
        <p:txBody>
          <a:bodyPr/>
          <a:lstStyle/>
          <a:p>
            <a:fld id="{B08DEE28-9A15-874C-844A-97FB180B516A}" type="slidenum">
              <a:rPr kumimoji="1" lang="zh-CN" altLang="en-US" smtClean="0"/>
              <a:t>70</a:t>
            </a:fld>
            <a:endParaRPr kumimoji="1" lang="zh-CN" altLang="en-US"/>
          </a:p>
        </p:txBody>
      </p:sp>
      <p:pic>
        <p:nvPicPr>
          <p:cNvPr id="6" name="图片 5"/>
          <p:cNvPicPr>
            <a:picLocks noChangeAspect="1"/>
          </p:cNvPicPr>
          <p:nvPr/>
        </p:nvPicPr>
        <p:blipFill>
          <a:blip r:embed="rId2"/>
          <a:stretch>
            <a:fillRect/>
          </a:stretch>
        </p:blipFill>
        <p:spPr>
          <a:xfrm>
            <a:off x="1354347" y="1422063"/>
            <a:ext cx="6435306" cy="4786259"/>
          </a:xfrm>
          <a:prstGeom prst="rect">
            <a:avLst/>
          </a:prstGeom>
        </p:spPr>
      </p:pic>
    </p:spTree>
    <p:extLst>
      <p:ext uri="{BB962C8B-B14F-4D97-AF65-F5344CB8AC3E}">
        <p14:creationId xmlns:p14="http://schemas.microsoft.com/office/powerpoint/2010/main" val="6808354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CAs</a:t>
            </a:r>
            <a:endParaRPr kumimoji="1" lang="zh-CN" altLang="en-US"/>
          </a:p>
        </p:txBody>
      </p:sp>
      <p:sp>
        <p:nvSpPr>
          <p:cNvPr id="7" name="内容占位符 6"/>
          <p:cNvSpPr>
            <a:spLocks noGrp="1"/>
          </p:cNvSpPr>
          <p:nvPr>
            <p:ph idx="1"/>
          </p:nvPr>
        </p:nvSpPr>
        <p:spPr/>
        <p:txBody>
          <a:bodyPr/>
          <a:lstStyle/>
          <a:p>
            <a:r>
              <a:rPr kumimoji="1" lang="en-US" altLang="zh-CN"/>
              <a:t>End-user’s</a:t>
            </a:r>
            <a:r>
              <a:rPr kumimoji="1" lang="zh-CN" altLang="en-US"/>
              <a:t> </a:t>
            </a:r>
            <a:r>
              <a:rPr kumimoji="1" lang="en-US" altLang="zh-CN"/>
              <a:t>certificate</a:t>
            </a:r>
          </a:p>
          <a:p>
            <a:r>
              <a:rPr kumimoji="1" lang="en-US" altLang="zh-CN"/>
              <a:t>Intermediates</a:t>
            </a:r>
            <a:r>
              <a:rPr kumimoji="1" lang="zh-CN" altLang="en-US"/>
              <a:t> </a:t>
            </a:r>
            <a:r>
              <a:rPr kumimoji="1" lang="en-US" altLang="zh-CN"/>
              <a:t>CA</a:t>
            </a:r>
          </a:p>
          <a:p>
            <a:r>
              <a:rPr kumimoji="1" lang="en-US" altLang="zh-CN"/>
              <a:t>Root</a:t>
            </a:r>
            <a:r>
              <a:rPr kumimoji="1" lang="zh-CN" altLang="en-US"/>
              <a:t> </a:t>
            </a:r>
            <a:r>
              <a:rPr kumimoji="1" lang="en-US" altLang="zh-CN"/>
              <a:t>CA</a:t>
            </a:r>
            <a:endParaRPr kumimoji="1" lang="zh-CN" altLang="en-US"/>
          </a:p>
        </p:txBody>
      </p:sp>
      <p:sp>
        <p:nvSpPr>
          <p:cNvPr id="3" name="日期占位符 2"/>
          <p:cNvSpPr>
            <a:spLocks noGrp="1"/>
          </p:cNvSpPr>
          <p:nvPr>
            <p:ph type="dt" sz="half" idx="10"/>
          </p:nvPr>
        </p:nvSpPr>
        <p:spPr/>
        <p:txBody>
          <a:bodyPr/>
          <a:lstStyle/>
          <a:p>
            <a:fld id="{FDBC0261-0FF7-334A-8733-E9ED71354DA3}" type="datetime1">
              <a:rPr lang="zh-CN" altLang="en-US" smtClean="0"/>
              <a:t>2022/9/12</a:t>
            </a:fld>
            <a:endParaRPr kumimoji="1" lang="zh-CN" altLang="en-US"/>
          </a:p>
        </p:txBody>
      </p:sp>
      <p:sp>
        <p:nvSpPr>
          <p:cNvPr id="4" name="页脚占位符 3"/>
          <p:cNvSpPr>
            <a:spLocks noGrp="1"/>
          </p:cNvSpPr>
          <p:nvPr>
            <p:ph type="ftr" sz="quarter" idx="11"/>
          </p:nvPr>
        </p:nvSpPr>
        <p:spPr/>
        <p:txBody>
          <a:bodyPr/>
          <a:lstStyle/>
          <a:p>
            <a:r>
              <a:rPr kumimoji="1" lang="en-US" altLang="zh-CN"/>
              <a:t>Distributed System</a:t>
            </a:r>
            <a:endParaRPr kumimoji="1" lang="zh-CN" altLang="en-US"/>
          </a:p>
        </p:txBody>
      </p:sp>
      <p:sp>
        <p:nvSpPr>
          <p:cNvPr id="5" name="幻灯片编号占位符 4"/>
          <p:cNvSpPr>
            <a:spLocks noGrp="1"/>
          </p:cNvSpPr>
          <p:nvPr>
            <p:ph type="sldNum" sz="quarter" idx="12"/>
          </p:nvPr>
        </p:nvSpPr>
        <p:spPr/>
        <p:txBody>
          <a:bodyPr/>
          <a:lstStyle/>
          <a:p>
            <a:fld id="{B08DEE28-9A15-874C-844A-97FB180B516A}" type="slidenum">
              <a:rPr kumimoji="1" lang="zh-CN" altLang="en-US" smtClean="0"/>
              <a:t>71</a:t>
            </a:fld>
            <a:endParaRPr kumimoji="1" lang="zh-CN" altLang="en-US"/>
          </a:p>
        </p:txBody>
      </p:sp>
      <p:pic>
        <p:nvPicPr>
          <p:cNvPr id="6" name="图片 5"/>
          <p:cNvPicPr>
            <a:picLocks noChangeAspect="1"/>
          </p:cNvPicPr>
          <p:nvPr/>
        </p:nvPicPr>
        <p:blipFill>
          <a:blip r:embed="rId3"/>
          <a:stretch>
            <a:fillRect/>
          </a:stretch>
        </p:blipFill>
        <p:spPr>
          <a:xfrm>
            <a:off x="4090422" y="1104900"/>
            <a:ext cx="4786538" cy="2569953"/>
          </a:xfrm>
          <a:prstGeom prst="rect">
            <a:avLst/>
          </a:prstGeom>
        </p:spPr>
      </p:pic>
      <p:pic>
        <p:nvPicPr>
          <p:cNvPr id="8" name="图片 7"/>
          <p:cNvPicPr>
            <a:picLocks noChangeAspect="1"/>
          </p:cNvPicPr>
          <p:nvPr/>
        </p:nvPicPr>
        <p:blipFill>
          <a:blip r:embed="rId4">
            <a:clrChange>
              <a:clrFrom>
                <a:srgbClr val="FEFFFF"/>
              </a:clrFrom>
              <a:clrTo>
                <a:srgbClr val="FEFFFF">
                  <a:alpha val="0"/>
                </a:srgbClr>
              </a:clrTo>
            </a:clrChange>
          </a:blip>
          <a:stretch>
            <a:fillRect/>
          </a:stretch>
        </p:blipFill>
        <p:spPr>
          <a:xfrm>
            <a:off x="509167" y="3100927"/>
            <a:ext cx="5457992" cy="3076036"/>
          </a:xfrm>
          <a:prstGeom prst="rect">
            <a:avLst/>
          </a:prstGeom>
        </p:spPr>
      </p:pic>
    </p:spTree>
    <p:extLst>
      <p:ext uri="{BB962C8B-B14F-4D97-AF65-F5344CB8AC3E}">
        <p14:creationId xmlns:p14="http://schemas.microsoft.com/office/powerpoint/2010/main" val="9071438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g.tfd.com/cde/SSL.GIF"/>
          <p:cNvPicPr>
            <a:picLocks noChangeAspect="1" noChangeArrowheads="1"/>
          </p:cNvPicPr>
          <p:nvPr/>
        </p:nvPicPr>
        <p:blipFill rotWithShape="1">
          <a:blip r:embed="rId2">
            <a:extLst>
              <a:ext uri="{28A0092B-C50C-407E-A947-70E740481C1C}">
                <a14:useLocalDpi xmlns:a14="http://schemas.microsoft.com/office/drawing/2010/main" val="0"/>
              </a:ext>
            </a:extLst>
          </a:blip>
          <a:srcRect t="10620"/>
          <a:stretch/>
        </p:blipFill>
        <p:spPr bwMode="auto">
          <a:xfrm>
            <a:off x="4749800" y="1333773"/>
            <a:ext cx="3733800" cy="4614316"/>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p:cNvSpPr>
            <a:spLocks noGrp="1"/>
          </p:cNvSpPr>
          <p:nvPr>
            <p:ph type="title"/>
          </p:nvPr>
        </p:nvSpPr>
        <p:spPr/>
        <p:txBody>
          <a:bodyPr/>
          <a:lstStyle/>
          <a:p>
            <a:r>
              <a:rPr lang="en-US" altLang="zh-CN" dirty="0"/>
              <a:t>How to setup SSL link?</a:t>
            </a:r>
            <a:endParaRPr lang="zh-CN" altLang="en-US" dirty="0"/>
          </a:p>
        </p:txBody>
      </p:sp>
      <p:sp>
        <p:nvSpPr>
          <p:cNvPr id="5" name="内容占位符 4"/>
          <p:cNvSpPr>
            <a:spLocks noGrp="1"/>
          </p:cNvSpPr>
          <p:nvPr>
            <p:ph idx="1"/>
          </p:nvPr>
        </p:nvSpPr>
        <p:spPr/>
        <p:txBody>
          <a:bodyPr/>
          <a:lstStyle/>
          <a:p>
            <a:r>
              <a:rPr lang="en-US" altLang="zh-CN" dirty="0"/>
              <a:t>negotiate symmetric key</a:t>
            </a:r>
          </a:p>
          <a:p>
            <a:pPr lvl="1"/>
            <a:r>
              <a:rPr lang="en-US" altLang="zh-CN" dirty="0"/>
              <a:t>pre-master, the 3</a:t>
            </a:r>
            <a:r>
              <a:rPr lang="en-US" altLang="zh-CN" baseline="30000" dirty="0"/>
              <a:t>rd</a:t>
            </a:r>
            <a:r>
              <a:rPr lang="en-US" altLang="zh-CN" dirty="0"/>
              <a:t> random</a:t>
            </a:r>
            <a:br>
              <a:rPr lang="en-US" altLang="zh-CN" dirty="0"/>
            </a:br>
            <a:r>
              <a:rPr lang="en-US" altLang="zh-CN" dirty="0"/>
              <a:t>number is used to generate</a:t>
            </a:r>
          </a:p>
          <a:p>
            <a:r>
              <a:rPr lang="en-US" altLang="zh-CN" dirty="0"/>
              <a:t>during the session</a:t>
            </a:r>
          </a:p>
          <a:p>
            <a:pPr lvl="1"/>
            <a:r>
              <a:rPr lang="en-US" altLang="zh-CN" dirty="0"/>
              <a:t>all data are encrypted</a:t>
            </a:r>
          </a:p>
          <a:p>
            <a:r>
              <a:rPr lang="en-US" altLang="zh-CN" dirty="0"/>
              <a:t>recall the insecure GET </a:t>
            </a:r>
            <a:br>
              <a:rPr lang="en-US" altLang="zh-CN" dirty="0"/>
            </a:br>
            <a:r>
              <a:rPr lang="en-US" altLang="zh-CN" dirty="0"/>
              <a:t>and POST</a:t>
            </a:r>
          </a:p>
        </p:txBody>
      </p:sp>
      <p:sp>
        <p:nvSpPr>
          <p:cNvPr id="6" name="日期占位符 5"/>
          <p:cNvSpPr>
            <a:spLocks noGrp="1"/>
          </p:cNvSpPr>
          <p:nvPr>
            <p:ph type="dt" sz="half" idx="10"/>
          </p:nvPr>
        </p:nvSpPr>
        <p:spPr/>
        <p:txBody>
          <a:bodyPr/>
          <a:lstStyle/>
          <a:p>
            <a:fld id="{83673CE2-CF76-DB4E-A9D2-001A3BADA9F5}" type="datetime1">
              <a:rPr lang="zh-CN" altLang="en-US" smtClean="0"/>
              <a:t>2022/9/12</a:t>
            </a:fld>
            <a:endParaRPr lang="zh-CN" altLang="en-US"/>
          </a:p>
        </p:txBody>
      </p:sp>
      <p:sp>
        <p:nvSpPr>
          <p:cNvPr id="7" name="灯片编号占位符 6"/>
          <p:cNvSpPr>
            <a:spLocks noGrp="1"/>
          </p:cNvSpPr>
          <p:nvPr>
            <p:ph type="sldNum" sz="quarter" idx="12"/>
          </p:nvPr>
        </p:nvSpPr>
        <p:spPr/>
        <p:txBody>
          <a:bodyPr/>
          <a:lstStyle/>
          <a:p>
            <a:fld id="{B1B0325C-FD2D-4EB4-A8E3-D015BE54234B}" type="slidenum">
              <a:rPr lang="zh-CN" altLang="en-US" smtClean="0"/>
              <a:t>72</a:t>
            </a:fld>
            <a:endParaRPr lang="zh-CN" altLang="en-US"/>
          </a:p>
        </p:txBody>
      </p:sp>
      <p:sp>
        <p:nvSpPr>
          <p:cNvPr id="2" name="页脚占位符 1"/>
          <p:cNvSpPr>
            <a:spLocks noGrp="1"/>
          </p:cNvSpPr>
          <p:nvPr>
            <p:ph type="ftr" sz="quarter" idx="11"/>
          </p:nvPr>
        </p:nvSpPr>
        <p:spPr/>
        <p:txBody>
          <a:bodyPr/>
          <a:lstStyle/>
          <a:p>
            <a:r>
              <a:rPr kumimoji="1" lang="en-US" altLang="zh-CN"/>
              <a:t>Distributed System</a:t>
            </a:r>
            <a:endParaRPr kumimoji="1" lang="zh-CN" altLang="en-US"/>
          </a:p>
        </p:txBody>
      </p:sp>
    </p:spTree>
    <p:extLst>
      <p:ext uri="{BB962C8B-B14F-4D97-AF65-F5344CB8AC3E}">
        <p14:creationId xmlns:p14="http://schemas.microsoft.com/office/powerpoint/2010/main" val="38710966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AF2FDEF3-9870-864D-A519-8C3E9CC16B4A}"/>
              </a:ext>
            </a:extLst>
          </p:cNvPr>
          <p:cNvSpPr>
            <a:spLocks noGrp="1" noChangeArrowheads="1"/>
          </p:cNvSpPr>
          <p:nvPr>
            <p:ph type="title"/>
          </p:nvPr>
        </p:nvSpPr>
        <p:spPr>
          <a:xfrm>
            <a:off x="628650" y="0"/>
            <a:ext cx="7588250" cy="928688"/>
          </a:xfrm>
        </p:spPr>
        <p:txBody>
          <a:bodyPr/>
          <a:lstStyle/>
          <a:p>
            <a:r>
              <a:rPr lang="zh-CN" altLang="en-US"/>
              <a:t>第</a:t>
            </a:r>
            <a:r>
              <a:rPr lang="en-US" altLang="zh-CN"/>
              <a:t>2</a:t>
            </a:r>
            <a:r>
              <a:rPr lang="zh-CN" altLang="en-US"/>
              <a:t>章 系统模型</a:t>
            </a:r>
          </a:p>
        </p:txBody>
      </p:sp>
      <p:sp>
        <p:nvSpPr>
          <p:cNvPr id="79874" name="Rectangle 3">
            <a:extLst>
              <a:ext uri="{FF2B5EF4-FFF2-40B4-BE49-F238E27FC236}">
                <a16:creationId xmlns:a16="http://schemas.microsoft.com/office/drawing/2014/main" id="{0F058319-764D-824E-A9B6-379FFE88B73B}"/>
              </a:ext>
            </a:extLst>
          </p:cNvPr>
          <p:cNvSpPr>
            <a:spLocks noGrp="1" noChangeArrowheads="1"/>
          </p:cNvSpPr>
          <p:nvPr>
            <p:ph idx="1"/>
          </p:nvPr>
        </p:nvSpPr>
        <p:spPr/>
        <p:txBody>
          <a:bodyPr/>
          <a:lstStyle/>
          <a:p>
            <a:r>
              <a:rPr lang="zh-CN" altLang="en-US" dirty="0"/>
              <a:t>引言</a:t>
            </a:r>
          </a:p>
          <a:p>
            <a:r>
              <a:rPr lang="zh-CN" altLang="en-US" dirty="0"/>
              <a:t>体系结构模型</a:t>
            </a:r>
          </a:p>
          <a:p>
            <a:r>
              <a:rPr lang="zh-CN" altLang="en-US" dirty="0"/>
              <a:t>基础模型</a:t>
            </a:r>
          </a:p>
          <a:p>
            <a:r>
              <a:rPr lang="zh-CN" altLang="en-US" dirty="0">
                <a:solidFill>
                  <a:srgbClr val="FF0000"/>
                </a:solidFill>
              </a:rPr>
              <a:t>总结</a:t>
            </a:r>
          </a:p>
        </p:txBody>
      </p:sp>
      <p:sp>
        <p:nvSpPr>
          <p:cNvPr id="2" name="日期占位符 1">
            <a:extLst>
              <a:ext uri="{FF2B5EF4-FFF2-40B4-BE49-F238E27FC236}">
                <a16:creationId xmlns:a16="http://schemas.microsoft.com/office/drawing/2014/main" id="{D97DD9FB-D8DB-6A43-99B4-6BBAD61EC94F}"/>
              </a:ext>
            </a:extLst>
          </p:cNvPr>
          <p:cNvSpPr>
            <a:spLocks noGrp="1"/>
          </p:cNvSpPr>
          <p:nvPr>
            <p:ph type="dt" sz="quarter" idx="10"/>
          </p:nvPr>
        </p:nvSpPr>
        <p:spPr/>
        <p:txBody>
          <a:bodyPr/>
          <a:lstStyle/>
          <a:p>
            <a:pPr>
              <a:defRPr/>
            </a:pPr>
            <a:fld id="{1F659784-9380-5347-9C93-168EBC55740F}" type="datetime1">
              <a:rPr lang="zh-CN" altLang="en-US" smtClean="0"/>
              <a:t>2022/9/12</a:t>
            </a:fld>
            <a:endParaRPr lang="zh-CN" altLang="en-US"/>
          </a:p>
        </p:txBody>
      </p:sp>
      <p:sp>
        <p:nvSpPr>
          <p:cNvPr id="3" name="页脚占位符 2">
            <a:extLst>
              <a:ext uri="{FF2B5EF4-FFF2-40B4-BE49-F238E27FC236}">
                <a16:creationId xmlns:a16="http://schemas.microsoft.com/office/drawing/2014/main" id="{AD95F472-B2F1-6649-B153-F5A5E79D7BE4}"/>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B6ABB964-D45A-924C-B733-17ACC0EB4454}"/>
              </a:ext>
            </a:extLst>
          </p:cNvPr>
          <p:cNvSpPr>
            <a:spLocks noGrp="1"/>
          </p:cNvSpPr>
          <p:nvPr>
            <p:ph type="sldNum" sz="quarter" idx="12"/>
          </p:nvPr>
        </p:nvSpPr>
        <p:spPr/>
        <p:txBody>
          <a:bodyPr/>
          <a:lstStyle/>
          <a:p>
            <a:pPr>
              <a:defRPr/>
            </a:pPr>
            <a:fld id="{9AC04F3B-1689-604F-BDD3-35E51E42BF59}" type="slidenum">
              <a:rPr lang="zh-CN" altLang="en-US"/>
              <a:pPr>
                <a:defRPr/>
              </a:pPr>
              <a:t>73</a:t>
            </a:fld>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B08D9403-CDBC-2045-9692-1EA7D4FBC070}"/>
              </a:ext>
            </a:extLst>
          </p:cNvPr>
          <p:cNvSpPr>
            <a:spLocks noGrp="1" noChangeArrowheads="1"/>
          </p:cNvSpPr>
          <p:nvPr>
            <p:ph type="title"/>
          </p:nvPr>
        </p:nvSpPr>
        <p:spPr>
          <a:xfrm>
            <a:off x="628650" y="0"/>
            <a:ext cx="7588250" cy="928688"/>
          </a:xfrm>
        </p:spPr>
        <p:txBody>
          <a:bodyPr/>
          <a:lstStyle/>
          <a:p>
            <a:r>
              <a:rPr lang="zh-CN" altLang="en-US"/>
              <a:t>体系结构模型</a:t>
            </a:r>
          </a:p>
        </p:txBody>
      </p:sp>
      <p:sp>
        <p:nvSpPr>
          <p:cNvPr id="72707" name="Rectangle 3">
            <a:extLst>
              <a:ext uri="{FF2B5EF4-FFF2-40B4-BE49-F238E27FC236}">
                <a16:creationId xmlns:a16="http://schemas.microsoft.com/office/drawing/2014/main" id="{D32E5DA4-389A-4B60-B675-752ACA5787EE}"/>
              </a:ext>
            </a:extLst>
          </p:cNvPr>
          <p:cNvSpPr>
            <a:spLocks noGrp="1" noChangeArrowheads="1"/>
          </p:cNvSpPr>
          <p:nvPr>
            <p:ph idx="1"/>
          </p:nvPr>
        </p:nvSpPr>
        <p:spPr/>
        <p:txBody>
          <a:bodyPr>
            <a:normAutofit/>
          </a:bodyPr>
          <a:lstStyle/>
          <a:p>
            <a:pPr>
              <a:defRPr/>
            </a:pPr>
            <a:r>
              <a:rPr lang="en-US" altLang="zh-CN" dirty="0"/>
              <a:t>Architectural elements</a:t>
            </a:r>
          </a:p>
          <a:p>
            <a:pPr lvl="1">
              <a:defRPr/>
            </a:pPr>
            <a:r>
              <a:rPr lang="en-US" altLang="zh-CN" dirty="0"/>
              <a:t>Communicating entities</a:t>
            </a:r>
          </a:p>
          <a:p>
            <a:pPr lvl="2">
              <a:defRPr/>
            </a:pPr>
            <a:r>
              <a:rPr lang="en-US" altLang="zh-CN" dirty="0"/>
              <a:t>process, thread, object, component</a:t>
            </a:r>
          </a:p>
          <a:p>
            <a:pPr lvl="1">
              <a:defRPr/>
            </a:pPr>
            <a:r>
              <a:rPr lang="en-US" altLang="zh-CN" dirty="0"/>
              <a:t>Communication paradigms</a:t>
            </a:r>
          </a:p>
          <a:p>
            <a:pPr lvl="2">
              <a:defRPr/>
            </a:pPr>
            <a:r>
              <a:rPr lang="en-US" altLang="zh-CN" dirty="0"/>
              <a:t>inter-process communication, remote invocation, indirect communication</a:t>
            </a:r>
          </a:p>
          <a:p>
            <a:pPr lvl="1">
              <a:defRPr/>
            </a:pPr>
            <a:r>
              <a:rPr lang="en-US" altLang="zh-CN" dirty="0"/>
              <a:t>Roles and responsibilities</a:t>
            </a:r>
          </a:p>
          <a:p>
            <a:pPr lvl="2">
              <a:defRPr/>
            </a:pPr>
            <a:r>
              <a:rPr lang="en-US" altLang="zh-CN" dirty="0"/>
              <a:t>client/server, peer-to-peer</a:t>
            </a:r>
          </a:p>
          <a:p>
            <a:pPr lvl="1">
              <a:defRPr/>
            </a:pPr>
            <a:r>
              <a:rPr lang="en-US" altLang="zh-CN" dirty="0"/>
              <a:t>Placement</a:t>
            </a:r>
          </a:p>
          <a:p>
            <a:pPr lvl="2">
              <a:defRPr/>
            </a:pPr>
            <a:r>
              <a:rPr lang="en-US" altLang="zh-CN" dirty="0"/>
              <a:t>mapping of servers to multiple servers, caching, mobile code, mobile agent</a:t>
            </a:r>
          </a:p>
          <a:p>
            <a:pPr>
              <a:defRPr/>
            </a:pPr>
            <a:r>
              <a:rPr lang="en-US" altLang="zh-CN" dirty="0"/>
              <a:t>Architectural pattern</a:t>
            </a:r>
          </a:p>
          <a:p>
            <a:pPr lvl="1">
              <a:defRPr/>
            </a:pPr>
            <a:r>
              <a:rPr lang="en-US" altLang="zh-CN" dirty="0"/>
              <a:t>layering, tired architecture, thin client</a:t>
            </a:r>
          </a:p>
        </p:txBody>
      </p:sp>
      <p:sp>
        <p:nvSpPr>
          <p:cNvPr id="2" name="日期占位符 1">
            <a:extLst>
              <a:ext uri="{FF2B5EF4-FFF2-40B4-BE49-F238E27FC236}">
                <a16:creationId xmlns:a16="http://schemas.microsoft.com/office/drawing/2014/main" id="{FB9388A6-5222-E649-8AA0-782022AB5622}"/>
              </a:ext>
            </a:extLst>
          </p:cNvPr>
          <p:cNvSpPr>
            <a:spLocks noGrp="1"/>
          </p:cNvSpPr>
          <p:nvPr>
            <p:ph type="dt" sz="quarter" idx="10"/>
          </p:nvPr>
        </p:nvSpPr>
        <p:spPr/>
        <p:txBody>
          <a:bodyPr/>
          <a:lstStyle/>
          <a:p>
            <a:pPr>
              <a:defRPr/>
            </a:pPr>
            <a:fld id="{8D9B49E1-10C7-D747-B90C-6A16C3EC3A07}" type="datetime1">
              <a:rPr lang="zh-CN" altLang="en-US" smtClean="0"/>
              <a:t>2022/9/12</a:t>
            </a:fld>
            <a:endParaRPr lang="zh-CN" altLang="en-US"/>
          </a:p>
        </p:txBody>
      </p:sp>
      <p:sp>
        <p:nvSpPr>
          <p:cNvPr id="3" name="页脚占位符 2">
            <a:extLst>
              <a:ext uri="{FF2B5EF4-FFF2-40B4-BE49-F238E27FC236}">
                <a16:creationId xmlns:a16="http://schemas.microsoft.com/office/drawing/2014/main" id="{5A3EFC49-DB91-724B-86BB-F4B18987DC6E}"/>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30A6A470-1DE2-A443-9448-0D219FBC4AC2}"/>
              </a:ext>
            </a:extLst>
          </p:cNvPr>
          <p:cNvSpPr>
            <a:spLocks noGrp="1"/>
          </p:cNvSpPr>
          <p:nvPr>
            <p:ph type="sldNum" sz="quarter" idx="12"/>
          </p:nvPr>
        </p:nvSpPr>
        <p:spPr/>
        <p:txBody>
          <a:bodyPr/>
          <a:lstStyle/>
          <a:p>
            <a:pPr>
              <a:defRPr/>
            </a:pPr>
            <a:fld id="{4B3E891A-0BA3-964D-B16F-D06059C8A2AE}" type="slidenum">
              <a:rPr lang="zh-CN" altLang="en-US"/>
              <a:pPr>
                <a:defRPr/>
              </a:pPr>
              <a:t>74</a:t>
            </a:fld>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487C03A5-CE55-A049-868B-36E21F2F55FB}"/>
              </a:ext>
            </a:extLst>
          </p:cNvPr>
          <p:cNvSpPr>
            <a:spLocks noGrp="1" noChangeArrowheads="1"/>
          </p:cNvSpPr>
          <p:nvPr>
            <p:ph type="title"/>
          </p:nvPr>
        </p:nvSpPr>
        <p:spPr>
          <a:xfrm>
            <a:off x="628650" y="0"/>
            <a:ext cx="7588250" cy="928688"/>
          </a:xfrm>
        </p:spPr>
        <p:txBody>
          <a:bodyPr/>
          <a:lstStyle/>
          <a:p>
            <a:r>
              <a:rPr lang="zh-CN" altLang="en-US"/>
              <a:t>基础模型及安全模型</a:t>
            </a:r>
          </a:p>
        </p:txBody>
      </p:sp>
      <p:sp>
        <p:nvSpPr>
          <p:cNvPr id="81922" name="Rectangle 3">
            <a:extLst>
              <a:ext uri="{FF2B5EF4-FFF2-40B4-BE49-F238E27FC236}">
                <a16:creationId xmlns:a16="http://schemas.microsoft.com/office/drawing/2014/main" id="{23C4FAB7-CA51-F849-857A-2D3F1A5068BF}"/>
              </a:ext>
            </a:extLst>
          </p:cNvPr>
          <p:cNvSpPr>
            <a:spLocks noGrp="1" noChangeArrowheads="1"/>
          </p:cNvSpPr>
          <p:nvPr>
            <p:ph idx="1"/>
          </p:nvPr>
        </p:nvSpPr>
        <p:spPr/>
        <p:txBody>
          <a:bodyPr/>
          <a:lstStyle/>
          <a:p>
            <a:r>
              <a:rPr lang="en-US" altLang="zh-CN"/>
              <a:t>Interaction models</a:t>
            </a:r>
          </a:p>
          <a:p>
            <a:pPr lvl="1"/>
            <a:r>
              <a:rPr lang="en-US" altLang="zh-CN"/>
              <a:t>synchronous DS and asynchronous DS</a:t>
            </a:r>
          </a:p>
          <a:p>
            <a:r>
              <a:rPr lang="en-US" altLang="zh-CN"/>
              <a:t>Failure models</a:t>
            </a:r>
          </a:p>
          <a:p>
            <a:pPr lvl="1"/>
            <a:r>
              <a:rPr lang="en-US" altLang="zh-CN"/>
              <a:t>omission failures</a:t>
            </a:r>
          </a:p>
          <a:p>
            <a:pPr lvl="1"/>
            <a:r>
              <a:rPr lang="en-US" altLang="zh-CN"/>
              <a:t>arbitrary failures</a:t>
            </a:r>
          </a:p>
          <a:p>
            <a:pPr lvl="1"/>
            <a:r>
              <a:rPr lang="en-US" altLang="zh-CN"/>
              <a:t>timing failures</a:t>
            </a:r>
          </a:p>
          <a:p>
            <a:r>
              <a:rPr lang="en-US" altLang="zh-CN"/>
              <a:t>Security model</a:t>
            </a:r>
          </a:p>
          <a:p>
            <a:pPr lvl="1"/>
            <a:r>
              <a:rPr lang="en-US" altLang="zh-CN"/>
              <a:t>the enemies</a:t>
            </a:r>
          </a:p>
          <a:p>
            <a:pPr lvl="1"/>
            <a:r>
              <a:rPr lang="en-US" altLang="zh-CN"/>
              <a:t>the approaches of defeating them</a:t>
            </a:r>
          </a:p>
        </p:txBody>
      </p:sp>
      <p:sp>
        <p:nvSpPr>
          <p:cNvPr id="2" name="日期占位符 1">
            <a:extLst>
              <a:ext uri="{FF2B5EF4-FFF2-40B4-BE49-F238E27FC236}">
                <a16:creationId xmlns:a16="http://schemas.microsoft.com/office/drawing/2014/main" id="{5391AED9-A908-5042-9055-45C477684429}"/>
              </a:ext>
            </a:extLst>
          </p:cNvPr>
          <p:cNvSpPr>
            <a:spLocks noGrp="1"/>
          </p:cNvSpPr>
          <p:nvPr>
            <p:ph type="dt" sz="quarter" idx="10"/>
          </p:nvPr>
        </p:nvSpPr>
        <p:spPr/>
        <p:txBody>
          <a:bodyPr/>
          <a:lstStyle/>
          <a:p>
            <a:pPr>
              <a:defRPr/>
            </a:pPr>
            <a:fld id="{E33F5C2E-BCF4-0241-97A2-6B6FED178D2E}" type="datetime1">
              <a:rPr lang="zh-CN" altLang="en-US" smtClean="0"/>
              <a:t>2022/9/12</a:t>
            </a:fld>
            <a:endParaRPr lang="zh-CN" altLang="en-US"/>
          </a:p>
        </p:txBody>
      </p:sp>
      <p:sp>
        <p:nvSpPr>
          <p:cNvPr id="3" name="页脚占位符 2">
            <a:extLst>
              <a:ext uri="{FF2B5EF4-FFF2-40B4-BE49-F238E27FC236}">
                <a16:creationId xmlns:a16="http://schemas.microsoft.com/office/drawing/2014/main" id="{B37D81B7-1E5A-8F4D-A69A-992148ABEA85}"/>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3762FF08-095C-FF4E-A3E4-6659C4781CE5}"/>
              </a:ext>
            </a:extLst>
          </p:cNvPr>
          <p:cNvSpPr>
            <a:spLocks noGrp="1"/>
          </p:cNvSpPr>
          <p:nvPr>
            <p:ph type="sldNum" sz="quarter" idx="12"/>
          </p:nvPr>
        </p:nvSpPr>
        <p:spPr/>
        <p:txBody>
          <a:bodyPr/>
          <a:lstStyle/>
          <a:p>
            <a:pPr>
              <a:defRPr/>
            </a:pPr>
            <a:fld id="{E9AB79DB-5674-3440-8695-C1729D914F1B}" type="slidenum">
              <a:rPr lang="zh-CN" altLang="en-US"/>
              <a:pPr>
                <a:defRPr/>
              </a:pPr>
              <a:t>75</a:t>
            </a:fld>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标题 1">
            <a:extLst>
              <a:ext uri="{FF2B5EF4-FFF2-40B4-BE49-F238E27FC236}">
                <a16:creationId xmlns:a16="http://schemas.microsoft.com/office/drawing/2014/main" id="{220455EE-7A56-7C45-B1BA-C462A67C8A56}"/>
              </a:ext>
            </a:extLst>
          </p:cNvPr>
          <p:cNvSpPr>
            <a:spLocks noGrp="1" noChangeArrowheads="1"/>
          </p:cNvSpPr>
          <p:nvPr>
            <p:ph type="ctrTitle"/>
          </p:nvPr>
        </p:nvSpPr>
        <p:spPr/>
        <p:txBody>
          <a:bodyPr/>
          <a:lstStyle/>
          <a:p>
            <a:r>
              <a:rPr kumimoji="1" lang="en-US" altLang="zh-CN"/>
              <a:t>Thanks</a:t>
            </a:r>
            <a:endParaRPr kumimoji="1" lang="zh-CN" altLang="en-US"/>
          </a:p>
        </p:txBody>
      </p:sp>
      <p:sp>
        <p:nvSpPr>
          <p:cNvPr id="74754" name="Rectangle 5">
            <a:extLst>
              <a:ext uri="{FF2B5EF4-FFF2-40B4-BE49-F238E27FC236}">
                <a16:creationId xmlns:a16="http://schemas.microsoft.com/office/drawing/2014/main" id="{0ACEB95F-439B-4F5A-A491-26763CF5EF8B}"/>
              </a:ext>
            </a:extLst>
          </p:cNvPr>
          <p:cNvSpPr>
            <a:spLocks noGrp="1" noChangeArrowheads="1"/>
          </p:cNvSpPr>
          <p:nvPr>
            <p:ph type="subTitle" idx="1"/>
          </p:nvPr>
        </p:nvSpPr>
        <p:spPr/>
        <p:txBody>
          <a:bodyPr rtlCol="0"/>
          <a:lstStyle/>
          <a:p>
            <a:pPr eaLnBrk="1" fontAlgn="auto" hangingPunct="1">
              <a:spcAft>
                <a:spcPts val="0"/>
              </a:spcAft>
              <a:defRPr/>
            </a:pPr>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563A0A08-3498-F04F-BF93-4D0365CC31E9}"/>
              </a:ext>
            </a:extLst>
          </p:cNvPr>
          <p:cNvSpPr>
            <a:spLocks noGrp="1" noChangeArrowheads="1"/>
          </p:cNvSpPr>
          <p:nvPr>
            <p:ph type="title"/>
          </p:nvPr>
        </p:nvSpPr>
        <p:spPr>
          <a:xfrm>
            <a:off x="628650" y="0"/>
            <a:ext cx="7588250" cy="928688"/>
          </a:xfrm>
        </p:spPr>
        <p:txBody>
          <a:bodyPr/>
          <a:lstStyle/>
          <a:p>
            <a:pPr eaLnBrk="1" hangingPunct="1"/>
            <a:r>
              <a:rPr lang="zh-CN" altLang="en-US" sz="4000"/>
              <a:t>体系结构元素</a:t>
            </a:r>
            <a:r>
              <a:rPr lang="en-US" altLang="zh-CN" sz="4000"/>
              <a:t>——</a:t>
            </a:r>
            <a:r>
              <a:rPr lang="zh-CN" altLang="en-US" sz="4000"/>
              <a:t>关键问题</a:t>
            </a:r>
          </a:p>
        </p:txBody>
      </p:sp>
      <p:sp>
        <p:nvSpPr>
          <p:cNvPr id="24578" name="Rectangle 3">
            <a:extLst>
              <a:ext uri="{FF2B5EF4-FFF2-40B4-BE49-F238E27FC236}">
                <a16:creationId xmlns:a16="http://schemas.microsoft.com/office/drawing/2014/main" id="{E964B2C5-6F3B-5048-AD15-375EEFABB7A1}"/>
              </a:ext>
            </a:extLst>
          </p:cNvPr>
          <p:cNvSpPr>
            <a:spLocks noGrp="1" noChangeArrowheads="1"/>
          </p:cNvSpPr>
          <p:nvPr>
            <p:ph idx="1"/>
          </p:nvPr>
        </p:nvSpPr>
        <p:spPr/>
        <p:txBody>
          <a:bodyPr/>
          <a:lstStyle/>
          <a:p>
            <a:pPr eaLnBrk="1" hangingPunct="1"/>
            <a:r>
              <a:rPr lang="zh-CN" altLang="en-US" sz="2800"/>
              <a:t>通信的</a:t>
            </a:r>
            <a:r>
              <a:rPr lang="zh-CN" altLang="en-US" sz="2800">
                <a:solidFill>
                  <a:srgbClr val="FF0000"/>
                </a:solidFill>
              </a:rPr>
              <a:t>实体</a:t>
            </a:r>
            <a:r>
              <a:rPr lang="zh-CN" altLang="en-US" sz="2800"/>
              <a:t>是什么？</a:t>
            </a:r>
            <a:endParaRPr lang="en-US" altLang="zh-CN" sz="2800"/>
          </a:p>
          <a:p>
            <a:pPr eaLnBrk="1" hangingPunct="1"/>
            <a:r>
              <a:rPr lang="zh-CN" altLang="en-US" sz="2800"/>
              <a:t>如何通信（</a:t>
            </a:r>
            <a:r>
              <a:rPr lang="zh-CN" altLang="en-US" sz="2800">
                <a:solidFill>
                  <a:srgbClr val="FF0000"/>
                </a:solidFill>
              </a:rPr>
              <a:t>通信范型</a:t>
            </a:r>
            <a:r>
              <a:rPr lang="zh-CN" altLang="en-US" sz="2800"/>
              <a:t>）？</a:t>
            </a:r>
            <a:endParaRPr lang="en-US" altLang="zh-CN" sz="2800"/>
          </a:p>
          <a:p>
            <a:pPr eaLnBrk="1" hangingPunct="1"/>
            <a:r>
              <a:rPr lang="zh-CN" altLang="en-US" sz="2800"/>
              <a:t>扮演的</a:t>
            </a:r>
            <a:r>
              <a:rPr lang="zh-CN" altLang="en-US" sz="2800">
                <a:solidFill>
                  <a:srgbClr val="FF0000"/>
                </a:solidFill>
              </a:rPr>
              <a:t>角色</a:t>
            </a:r>
            <a:r>
              <a:rPr lang="zh-CN" altLang="en-US" sz="2800"/>
              <a:t>及承担的</a:t>
            </a:r>
            <a:r>
              <a:rPr lang="zh-CN" altLang="en-US" sz="2800">
                <a:solidFill>
                  <a:srgbClr val="FF0000"/>
                </a:solidFill>
              </a:rPr>
              <a:t>责任</a:t>
            </a:r>
            <a:r>
              <a:rPr lang="zh-CN" altLang="en-US" sz="2800"/>
              <a:t>是什么？</a:t>
            </a:r>
            <a:endParaRPr lang="en-US" altLang="zh-CN" sz="2800"/>
          </a:p>
          <a:p>
            <a:pPr eaLnBrk="1" hangingPunct="1"/>
            <a:r>
              <a:rPr lang="zh-CN" altLang="en-US" sz="2800"/>
              <a:t>如何映射到具体的基础设施上（</a:t>
            </a:r>
            <a:r>
              <a:rPr lang="zh-CN" altLang="en-US" sz="2800">
                <a:solidFill>
                  <a:srgbClr val="FF0000"/>
                </a:solidFill>
              </a:rPr>
              <a:t>放置</a:t>
            </a:r>
            <a:r>
              <a:rPr lang="zh-CN" altLang="en-US" sz="2800"/>
              <a:t>）？</a:t>
            </a:r>
          </a:p>
        </p:txBody>
      </p:sp>
      <p:sp>
        <p:nvSpPr>
          <p:cNvPr id="2" name="日期占位符 1">
            <a:extLst>
              <a:ext uri="{FF2B5EF4-FFF2-40B4-BE49-F238E27FC236}">
                <a16:creationId xmlns:a16="http://schemas.microsoft.com/office/drawing/2014/main" id="{58C2966F-83C0-1243-83FB-14373C1A0CCE}"/>
              </a:ext>
            </a:extLst>
          </p:cNvPr>
          <p:cNvSpPr>
            <a:spLocks noGrp="1"/>
          </p:cNvSpPr>
          <p:nvPr>
            <p:ph type="dt" sz="quarter" idx="10"/>
          </p:nvPr>
        </p:nvSpPr>
        <p:spPr/>
        <p:txBody>
          <a:bodyPr/>
          <a:lstStyle/>
          <a:p>
            <a:pPr>
              <a:defRPr/>
            </a:pPr>
            <a:fld id="{0540E950-0DF3-BB41-9A42-4281B066275D}" type="datetime1">
              <a:rPr lang="zh-CN" altLang="en-US" smtClean="0"/>
              <a:t>2022/9/12</a:t>
            </a:fld>
            <a:endParaRPr lang="zh-CN" altLang="en-US"/>
          </a:p>
        </p:txBody>
      </p:sp>
      <p:sp>
        <p:nvSpPr>
          <p:cNvPr id="3" name="页脚占位符 2">
            <a:extLst>
              <a:ext uri="{FF2B5EF4-FFF2-40B4-BE49-F238E27FC236}">
                <a16:creationId xmlns:a16="http://schemas.microsoft.com/office/drawing/2014/main" id="{51B6C318-D4BD-7F4E-9D23-C3EE7BD0433C}"/>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E6A41E24-0E1E-3247-A97B-238D82F64E4F}"/>
              </a:ext>
            </a:extLst>
          </p:cNvPr>
          <p:cNvSpPr>
            <a:spLocks noGrp="1"/>
          </p:cNvSpPr>
          <p:nvPr>
            <p:ph type="sldNum" sz="quarter" idx="12"/>
          </p:nvPr>
        </p:nvSpPr>
        <p:spPr/>
        <p:txBody>
          <a:bodyPr/>
          <a:lstStyle/>
          <a:p>
            <a:pPr>
              <a:defRPr/>
            </a:pPr>
            <a:fld id="{950A0842-8922-034A-8AC8-17835B28BC65}" type="slidenum">
              <a:rPr lang="zh-CN" altLang="en-US"/>
              <a:pPr>
                <a:defRPr/>
              </a:pPr>
              <a:t>8</a:t>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4BAA738F-9224-3C4E-92EA-DAD31D3D9496}"/>
              </a:ext>
            </a:extLst>
          </p:cNvPr>
          <p:cNvSpPr>
            <a:spLocks noGrp="1" noChangeArrowheads="1"/>
          </p:cNvSpPr>
          <p:nvPr>
            <p:ph type="title"/>
          </p:nvPr>
        </p:nvSpPr>
        <p:spPr/>
        <p:txBody>
          <a:bodyPr/>
          <a:lstStyle/>
          <a:p>
            <a:r>
              <a:rPr lang="zh-CN" altLang="en-US"/>
              <a:t>体系结构元素</a:t>
            </a:r>
            <a:r>
              <a:rPr lang="en-US" altLang="zh-CN"/>
              <a:t>——</a:t>
            </a:r>
            <a:r>
              <a:rPr lang="zh-CN" altLang="en-US"/>
              <a:t>通信实体</a:t>
            </a:r>
          </a:p>
        </p:txBody>
      </p:sp>
      <p:sp>
        <p:nvSpPr>
          <p:cNvPr id="25602" name="Rectangle 3">
            <a:extLst>
              <a:ext uri="{FF2B5EF4-FFF2-40B4-BE49-F238E27FC236}">
                <a16:creationId xmlns:a16="http://schemas.microsoft.com/office/drawing/2014/main" id="{4948A956-6E41-A844-AB89-B17D018F051E}"/>
              </a:ext>
            </a:extLst>
          </p:cNvPr>
          <p:cNvSpPr>
            <a:spLocks noGrp="1" noChangeArrowheads="1"/>
          </p:cNvSpPr>
          <p:nvPr>
            <p:ph idx="1"/>
          </p:nvPr>
        </p:nvSpPr>
        <p:spPr/>
        <p:txBody>
          <a:bodyPr/>
          <a:lstStyle/>
          <a:p>
            <a:r>
              <a:rPr lang="zh-CN" altLang="en-US" dirty="0"/>
              <a:t>面向系统的角度</a:t>
            </a:r>
          </a:p>
          <a:p>
            <a:pPr lvl="1"/>
            <a:r>
              <a:rPr lang="zh-CN" altLang="en-US" dirty="0"/>
              <a:t>进程</a:t>
            </a:r>
            <a:endParaRPr lang="en-US" altLang="zh-CN" dirty="0"/>
          </a:p>
          <a:p>
            <a:pPr lvl="1"/>
            <a:r>
              <a:rPr lang="zh-CN" altLang="en-US" dirty="0"/>
              <a:t>线程</a:t>
            </a:r>
            <a:endParaRPr lang="en-US" altLang="zh-CN" dirty="0"/>
          </a:p>
          <a:p>
            <a:pPr lvl="1"/>
            <a:r>
              <a:rPr lang="zh-CN" altLang="en-US" dirty="0"/>
              <a:t>节点</a:t>
            </a:r>
            <a:endParaRPr lang="en-US" altLang="zh-CN" dirty="0"/>
          </a:p>
          <a:p>
            <a:r>
              <a:rPr lang="zh-CN" altLang="en-US" dirty="0"/>
              <a:t>面向问题的角度</a:t>
            </a:r>
          </a:p>
          <a:p>
            <a:pPr lvl="1"/>
            <a:r>
              <a:rPr lang="zh-CN" altLang="en-US" dirty="0"/>
              <a:t>对象：给定问题领域的自然单元（</a:t>
            </a:r>
            <a:r>
              <a:rPr lang="en-US" altLang="zh-CN" dirty="0"/>
              <a:t>Java</a:t>
            </a:r>
            <a:r>
              <a:rPr lang="zh-CN" altLang="en-US" dirty="0"/>
              <a:t> </a:t>
            </a:r>
            <a:r>
              <a:rPr lang="en-US" altLang="zh-CN" dirty="0"/>
              <a:t>RMI,</a:t>
            </a:r>
            <a:r>
              <a:rPr lang="zh-CN" altLang="en-US" dirty="0"/>
              <a:t> </a:t>
            </a:r>
            <a:r>
              <a:rPr lang="en-US" altLang="zh-CN" dirty="0"/>
              <a:t>CORBA</a:t>
            </a:r>
            <a:r>
              <a:rPr lang="zh-CN" altLang="en-US" dirty="0"/>
              <a:t>）</a:t>
            </a:r>
            <a:endParaRPr lang="en-US" altLang="zh-CN" dirty="0"/>
          </a:p>
          <a:p>
            <a:pPr lvl="1"/>
            <a:r>
              <a:rPr lang="zh-CN" altLang="en-US" dirty="0"/>
              <a:t>组件：对象</a:t>
            </a:r>
            <a:r>
              <a:rPr lang="en-US" altLang="zh-CN" dirty="0"/>
              <a:t>+</a:t>
            </a:r>
            <a:r>
              <a:rPr lang="zh-CN" altLang="en-US" dirty="0"/>
              <a:t>需要的接口（</a:t>
            </a:r>
            <a:r>
              <a:rPr lang="en-US" altLang="zh-CN" dirty="0"/>
              <a:t>JavaBeans</a:t>
            </a:r>
            <a:r>
              <a:rPr lang="zh-CN" altLang="en-US" dirty="0"/>
              <a:t>）</a:t>
            </a:r>
            <a:endParaRPr lang="en-US" altLang="zh-CN" dirty="0"/>
          </a:p>
          <a:p>
            <a:pPr lvl="2"/>
            <a:r>
              <a:rPr lang="zh-CN" altLang="en-US" dirty="0"/>
              <a:t>依赖关系</a:t>
            </a:r>
            <a:r>
              <a:rPr lang="en-US" altLang="zh-CN" dirty="0"/>
              <a:t>/</a:t>
            </a:r>
            <a:r>
              <a:rPr lang="zh-CN" altLang="en-US" dirty="0"/>
              <a:t>部署支持</a:t>
            </a:r>
            <a:r>
              <a:rPr lang="en-US" altLang="zh-CN" dirty="0"/>
              <a:t>/</a:t>
            </a:r>
            <a:r>
              <a:rPr lang="zh-CN" altLang="en-US" dirty="0"/>
              <a:t>复杂度</a:t>
            </a:r>
            <a:endParaRPr lang="en-US" altLang="zh-CN" dirty="0"/>
          </a:p>
          <a:p>
            <a:pPr lvl="1"/>
            <a:r>
              <a:rPr lang="en-US" altLang="zh-CN" dirty="0"/>
              <a:t>Web</a:t>
            </a:r>
            <a:r>
              <a:rPr lang="zh-CN" altLang="en-US" dirty="0"/>
              <a:t>服务：经常跨越组织边界</a:t>
            </a:r>
            <a:endParaRPr lang="en-US" altLang="zh-CN" dirty="0"/>
          </a:p>
          <a:p>
            <a:pPr lvl="2"/>
            <a:r>
              <a:rPr lang="zh-CN" altLang="en-US" dirty="0"/>
              <a:t>微服务架构</a:t>
            </a:r>
            <a:endParaRPr lang="en-US" altLang="zh-CN" dirty="0"/>
          </a:p>
          <a:p>
            <a:pPr lvl="1"/>
            <a:endParaRPr lang="en-US" altLang="zh-CN" dirty="0"/>
          </a:p>
          <a:p>
            <a:pPr lvl="1"/>
            <a:endParaRPr lang="zh-CN" altLang="en-US" dirty="0"/>
          </a:p>
        </p:txBody>
      </p:sp>
      <p:sp>
        <p:nvSpPr>
          <p:cNvPr id="2" name="日期占位符 1">
            <a:extLst>
              <a:ext uri="{FF2B5EF4-FFF2-40B4-BE49-F238E27FC236}">
                <a16:creationId xmlns:a16="http://schemas.microsoft.com/office/drawing/2014/main" id="{0B6EAF73-7F4C-734B-B8F5-614941D55486}"/>
              </a:ext>
            </a:extLst>
          </p:cNvPr>
          <p:cNvSpPr>
            <a:spLocks noGrp="1"/>
          </p:cNvSpPr>
          <p:nvPr>
            <p:ph type="dt" sz="quarter" idx="10"/>
          </p:nvPr>
        </p:nvSpPr>
        <p:spPr/>
        <p:txBody>
          <a:bodyPr/>
          <a:lstStyle/>
          <a:p>
            <a:fld id="{EE42F486-0655-3145-99D6-DD26C2D12564}" type="datetime1">
              <a:rPr lang="zh-CN" altLang="en-US" smtClean="0"/>
              <a:t>2022/9/12</a:t>
            </a:fld>
            <a:endParaRPr lang="zh-CN" altLang="en-US"/>
          </a:p>
        </p:txBody>
      </p:sp>
      <p:sp>
        <p:nvSpPr>
          <p:cNvPr id="3" name="页脚占位符 2">
            <a:extLst>
              <a:ext uri="{FF2B5EF4-FFF2-40B4-BE49-F238E27FC236}">
                <a16:creationId xmlns:a16="http://schemas.microsoft.com/office/drawing/2014/main" id="{BB3F31FA-576A-DF4F-8A21-EDC30223DB38}"/>
              </a:ext>
            </a:extLst>
          </p:cNvPr>
          <p:cNvSpPr>
            <a:spLocks noGrp="1"/>
          </p:cNvSpPr>
          <p:nvPr>
            <p:ph type="ftr" sz="quarter" idx="11"/>
          </p:nvPr>
        </p:nvSpPr>
        <p:spPr/>
        <p:txBody>
          <a:bodyPr/>
          <a:lstStyle/>
          <a:p>
            <a:r>
              <a:rPr lang="en-US" altLang="zh-CN"/>
              <a:t>Distributed System</a:t>
            </a:r>
            <a:endParaRPr lang="zh-CN" altLang="en-US"/>
          </a:p>
        </p:txBody>
      </p:sp>
      <p:sp>
        <p:nvSpPr>
          <p:cNvPr id="4" name="灯片编号占位符 3">
            <a:extLst>
              <a:ext uri="{FF2B5EF4-FFF2-40B4-BE49-F238E27FC236}">
                <a16:creationId xmlns:a16="http://schemas.microsoft.com/office/drawing/2014/main" id="{C57FC151-0197-D04C-BBF8-A41F5FA2A860}"/>
              </a:ext>
            </a:extLst>
          </p:cNvPr>
          <p:cNvSpPr>
            <a:spLocks noGrp="1"/>
          </p:cNvSpPr>
          <p:nvPr>
            <p:ph type="sldNum" sz="quarter" idx="12"/>
          </p:nvPr>
        </p:nvSpPr>
        <p:spPr/>
        <p:txBody>
          <a:bodyPr/>
          <a:lstStyle/>
          <a:p>
            <a:fld id="{1CA60F71-13E7-A148-9FD2-98D1A155BAD8}" type="slidenum">
              <a:rPr lang="zh-CN" altLang="en-US"/>
              <a:pPr/>
              <a:t>9</a:t>
            </a:fld>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5108</TotalTime>
  <Words>4311</Words>
  <Application>Microsoft Macintosh PowerPoint</Application>
  <PresentationFormat>全屏显示(4:3)</PresentationFormat>
  <Paragraphs>729</Paragraphs>
  <Slides>76</Slides>
  <Notes>6</Notes>
  <HiddenSlides>7</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76</vt:i4>
      </vt:variant>
    </vt:vector>
  </HeadingPairs>
  <TitlesOfParts>
    <vt:vector size="84" baseType="lpstr">
      <vt:lpstr>等线</vt:lpstr>
      <vt:lpstr>Arial</vt:lpstr>
      <vt:lpstr>Century Schoolbook</vt:lpstr>
      <vt:lpstr>Georgia</vt:lpstr>
      <vt:lpstr>Impact</vt:lpstr>
      <vt:lpstr>Tahoma</vt:lpstr>
      <vt:lpstr>Times</vt:lpstr>
      <vt:lpstr>Office 主题</vt:lpstr>
      <vt:lpstr>第2章 系统模型</vt:lpstr>
      <vt:lpstr>第2章 系统模型</vt:lpstr>
      <vt:lpstr>引言</vt:lpstr>
      <vt:lpstr>物理模型</vt:lpstr>
      <vt:lpstr>物理模型</vt:lpstr>
      <vt:lpstr>体系结构模型</vt:lpstr>
      <vt:lpstr>体系结构模型</vt:lpstr>
      <vt:lpstr>体系结构元素——关键问题</vt:lpstr>
      <vt:lpstr>体系结构元素——通信实体</vt:lpstr>
      <vt:lpstr>体系结构元素——通信范型</vt:lpstr>
      <vt:lpstr>体系结构元素——通信范型</vt:lpstr>
      <vt:lpstr>体系结构元素——通信范型</vt:lpstr>
      <vt:lpstr>Group Communication</vt:lpstr>
      <vt:lpstr>Publish-subscribe</vt:lpstr>
      <vt:lpstr>Publish-subscribe Architecture</vt:lpstr>
      <vt:lpstr>Exercise</vt:lpstr>
      <vt:lpstr>Shared Memory</vt:lpstr>
      <vt:lpstr>Shared Memory</vt:lpstr>
      <vt:lpstr>Non-Uniform Memory Access (NUMA)</vt:lpstr>
      <vt:lpstr>Shared Memory</vt:lpstr>
      <vt:lpstr>Distributed Memory</vt:lpstr>
      <vt:lpstr>Distributed Memory</vt:lpstr>
      <vt:lpstr>Distributed Shared Memory (DSM)</vt:lpstr>
      <vt:lpstr>DSM——Advantages</vt:lpstr>
      <vt:lpstr>DSM——Issues</vt:lpstr>
      <vt:lpstr>Tuple Space</vt:lpstr>
      <vt:lpstr>相关的中间件解决方案</vt:lpstr>
      <vt:lpstr>实体及通信范型小结</vt:lpstr>
      <vt:lpstr>体系结构元素——角色及责任</vt:lpstr>
      <vt:lpstr>角色及责任——客户－服务器</vt:lpstr>
      <vt:lpstr>角色及责任——对等体系结构</vt:lpstr>
      <vt:lpstr>体系结构元素——放置</vt:lpstr>
      <vt:lpstr>放置——服务器组</vt:lpstr>
      <vt:lpstr>放置——缓存</vt:lpstr>
      <vt:lpstr>放置——移动代码</vt:lpstr>
      <vt:lpstr>放置——移动代理</vt:lpstr>
      <vt:lpstr>Examples</vt:lpstr>
      <vt:lpstr>体系结构模式</vt:lpstr>
      <vt:lpstr>体系结构模式——分层</vt:lpstr>
      <vt:lpstr>体系结构模式——分层</vt:lpstr>
      <vt:lpstr>体系结构模式——分层</vt:lpstr>
      <vt:lpstr>体系结构模式——分层</vt:lpstr>
      <vt:lpstr>体系结构模式——分层</vt:lpstr>
      <vt:lpstr>体系结构模式——层次化体系结构</vt:lpstr>
      <vt:lpstr>体系结构模式——瘦客户</vt:lpstr>
      <vt:lpstr>第2章 系统模型</vt:lpstr>
      <vt:lpstr>基础模型</vt:lpstr>
      <vt:lpstr>交互模型</vt:lpstr>
      <vt:lpstr>交互模型——通信通道的性能</vt:lpstr>
      <vt:lpstr>交互模型——计算机时钟</vt:lpstr>
      <vt:lpstr>交互模型——两个变体(variants)</vt:lpstr>
      <vt:lpstr>交互模型——两个变体</vt:lpstr>
      <vt:lpstr>交互模型——两个变体</vt:lpstr>
      <vt:lpstr>交互模型——两个变体</vt:lpstr>
      <vt:lpstr>交互模型——事件排序</vt:lpstr>
      <vt:lpstr>基础模型——故障模型</vt:lpstr>
      <vt:lpstr>基础模型——故障模型</vt:lpstr>
      <vt:lpstr>故障模型——遗漏故障</vt:lpstr>
      <vt:lpstr>故障模型——遗漏故障</vt:lpstr>
      <vt:lpstr>故障模型——随机故障</vt:lpstr>
      <vt:lpstr>故障模型——时序故障</vt:lpstr>
      <vt:lpstr>故障模型——屏蔽故障</vt:lpstr>
      <vt:lpstr>基础模型——安全模型</vt:lpstr>
      <vt:lpstr>基础模型——安全模型</vt:lpstr>
      <vt:lpstr>安全模型—威胁</vt:lpstr>
      <vt:lpstr>安全模型—威胁</vt:lpstr>
      <vt:lpstr>安全模型—威胁</vt:lpstr>
      <vt:lpstr>安全模型—对策</vt:lpstr>
      <vt:lpstr>安全模型—对策</vt:lpstr>
      <vt:lpstr>Signing and Verification</vt:lpstr>
      <vt:lpstr>CAs</vt:lpstr>
      <vt:lpstr>How to setup SSL link?</vt:lpstr>
      <vt:lpstr>第2章 系统模型</vt:lpstr>
      <vt:lpstr>体系结构模型</vt:lpstr>
      <vt:lpstr>基础模型及安全模型</vt:lpstr>
      <vt:lpstr>Thanks</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dc:creator>
  <cp:lastModifiedBy>Xue Ruini</cp:lastModifiedBy>
  <cp:revision>432</cp:revision>
  <dcterms:created xsi:type="dcterms:W3CDTF">2010-09-27T13:48:09Z</dcterms:created>
  <dcterms:modified xsi:type="dcterms:W3CDTF">2022-09-12T11:49:46Z</dcterms:modified>
</cp:coreProperties>
</file>